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68" r:id="rId6"/>
    <p:sldMasterId id="2147483780" r:id="rId7"/>
  </p:sldMasterIdLst>
  <p:sldIdLst>
    <p:sldId id="256" r:id="rId8"/>
    <p:sldId id="280" r:id="rId9"/>
    <p:sldId id="281" r:id="rId10"/>
    <p:sldId id="293" r:id="rId11"/>
    <p:sldId id="292" r:id="rId12"/>
    <p:sldId id="289" r:id="rId13"/>
    <p:sldId id="290" r:id="rId14"/>
    <p:sldId id="283" r:id="rId15"/>
    <p:sldId id="284" r:id="rId16"/>
    <p:sldId id="291" r:id="rId17"/>
    <p:sldId id="285" r:id="rId18"/>
    <p:sldId id="262" r:id="rId19"/>
    <p:sldId id="274" r:id="rId20"/>
    <p:sldId id="259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1" autoAdjust="0"/>
    <p:restoredTop sz="94660"/>
  </p:normalViewPr>
  <p:slideViewPr>
    <p:cSldViewPr>
      <p:cViewPr>
        <p:scale>
          <a:sx n="70" d="100"/>
          <a:sy n="70" d="100"/>
        </p:scale>
        <p:origin x="-6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3AB91-F612-4CB4-882F-20643788727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D8EDD-812E-4C2C-92FD-0F78DC745D6F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4000" dirty="0">
            <a:solidFill>
              <a:schemeClr val="tx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12F9CA-35EB-471E-A6D4-D3BC6BC52A66}" type="parTrans" cxnId="{C2B37C5F-FDEC-468B-B099-3C86344FCF99}">
      <dgm:prSet/>
      <dgm:spPr/>
      <dgm:t>
        <a:bodyPr/>
        <a:lstStyle/>
        <a:p>
          <a:endParaRPr lang="en-US"/>
        </a:p>
      </dgm:t>
    </dgm:pt>
    <dgm:pt modelId="{03346F66-5D2B-483B-8D00-83CA9625CA15}" type="sibTrans" cxnId="{C2B37C5F-FDEC-468B-B099-3C86344FCF99}">
      <dgm:prSet/>
      <dgm:spPr/>
      <dgm:t>
        <a:bodyPr/>
        <a:lstStyle/>
        <a:p>
          <a:endParaRPr lang="en-US"/>
        </a:p>
      </dgm:t>
    </dgm:pt>
    <dgm:pt modelId="{D3A77A72-65A4-4187-8B87-FC62034532F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কালেমা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0FD7C-6365-4D03-9622-2B0EBE3F8AA8}" type="parTrans" cxnId="{A0E02C2A-E92D-4C6F-ADF3-43517C48E461}">
      <dgm:prSet/>
      <dgm:spPr/>
      <dgm:t>
        <a:bodyPr/>
        <a:lstStyle/>
        <a:p>
          <a:endParaRPr lang="en-US"/>
        </a:p>
      </dgm:t>
    </dgm:pt>
    <dgm:pt modelId="{7BA58DD5-1A58-4339-8EB7-B17125D0B50E}" type="sibTrans" cxnId="{A0E02C2A-E92D-4C6F-ADF3-43517C48E461}">
      <dgm:prSet/>
      <dgm:spPr/>
      <dgm:t>
        <a:bodyPr/>
        <a:lstStyle/>
        <a:p>
          <a:endParaRPr lang="en-US"/>
        </a:p>
      </dgm:t>
    </dgm:pt>
    <dgm:pt modelId="{250EDA21-4DB3-4A5D-B710-F71F3027546A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C1D1BF-1DE6-42EA-B2B6-CC27F2E4D303}" type="parTrans" cxnId="{3862D63F-CAB7-4710-915B-4264C996E3B4}">
      <dgm:prSet/>
      <dgm:spPr/>
      <dgm:t>
        <a:bodyPr/>
        <a:lstStyle/>
        <a:p>
          <a:endParaRPr lang="en-US"/>
        </a:p>
      </dgm:t>
    </dgm:pt>
    <dgm:pt modelId="{E5F00BA5-871F-45EB-846D-4D71BCC4D87F}" type="sibTrans" cxnId="{3862D63F-CAB7-4710-915B-4264C996E3B4}">
      <dgm:prSet/>
      <dgm:spPr/>
      <dgm:t>
        <a:bodyPr/>
        <a:lstStyle/>
        <a:p>
          <a:endParaRPr lang="en-US"/>
        </a:p>
      </dgm:t>
    </dgm:pt>
    <dgm:pt modelId="{3DA72A7B-206F-465E-ABDF-F11A3FBC95D8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রোজা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7FD3D6-0F20-4AE7-B763-8E58BFC87105}" type="parTrans" cxnId="{1DCA2040-5320-4E0A-B771-2B78C63F474A}">
      <dgm:prSet/>
      <dgm:spPr/>
      <dgm:t>
        <a:bodyPr/>
        <a:lstStyle/>
        <a:p>
          <a:endParaRPr lang="en-US"/>
        </a:p>
      </dgm:t>
    </dgm:pt>
    <dgm:pt modelId="{66EA8F00-A608-41A8-ADBB-429062D74FD7}" type="sibTrans" cxnId="{1DCA2040-5320-4E0A-B771-2B78C63F474A}">
      <dgm:prSet/>
      <dgm:spPr/>
      <dgm:t>
        <a:bodyPr/>
        <a:lstStyle/>
        <a:p>
          <a:endParaRPr lang="en-US"/>
        </a:p>
      </dgm:t>
    </dgm:pt>
    <dgm:pt modelId="{F1B7C183-C8E9-419C-BA14-3E9E9D7EFF0D}">
      <dgm:prSet phldrT="[Text]" custT="1"/>
      <dgm:spPr/>
      <dgm:t>
        <a:bodyPr/>
        <a:lstStyle/>
        <a:p>
          <a:r>
            <a: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87B10C-1F31-4D48-A6FC-8174845ACB0F}" type="parTrans" cxnId="{66FA6EED-1C74-4E64-BE77-BF119BF6200C}">
      <dgm:prSet/>
      <dgm:spPr/>
      <dgm:t>
        <a:bodyPr/>
        <a:lstStyle/>
        <a:p>
          <a:endParaRPr lang="en-US"/>
        </a:p>
      </dgm:t>
    </dgm:pt>
    <dgm:pt modelId="{2ACEFE95-1B71-465F-9F9B-3BB00DA32430}" type="sibTrans" cxnId="{66FA6EED-1C74-4E64-BE77-BF119BF6200C}">
      <dgm:prSet/>
      <dgm:spPr/>
      <dgm:t>
        <a:bodyPr/>
        <a:lstStyle/>
        <a:p>
          <a:endParaRPr lang="en-US"/>
        </a:p>
      </dgm:t>
    </dgm:pt>
    <dgm:pt modelId="{3C1F2C0C-26FA-4B1B-BCF8-D5002BA40FC6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A2B20B-2C8F-4197-ABB7-556A81422EC2}" type="parTrans" cxnId="{923DA9B5-A843-47AE-8166-73BD014D7B4F}">
      <dgm:prSet/>
      <dgm:spPr/>
      <dgm:t>
        <a:bodyPr/>
        <a:lstStyle/>
        <a:p>
          <a:endParaRPr lang="en-US"/>
        </a:p>
      </dgm:t>
    </dgm:pt>
    <dgm:pt modelId="{53C6C2A2-FC73-40E1-A19E-1E64ABD65056}" type="sibTrans" cxnId="{923DA9B5-A843-47AE-8166-73BD014D7B4F}">
      <dgm:prSet/>
      <dgm:spPr/>
      <dgm:t>
        <a:bodyPr/>
        <a:lstStyle/>
        <a:p>
          <a:endParaRPr lang="en-US"/>
        </a:p>
      </dgm:t>
    </dgm:pt>
    <dgm:pt modelId="{CE10B2D6-A29B-417C-95E4-4750CD3F76BB}">
      <dgm:prSet phldrT="[Text]"/>
      <dgm:spPr/>
      <dgm:t>
        <a:bodyPr/>
        <a:lstStyle/>
        <a:p>
          <a:endParaRPr lang="en-US" dirty="0"/>
        </a:p>
      </dgm:t>
    </dgm:pt>
    <dgm:pt modelId="{75E90D17-879E-4C36-AE3F-BB2472C17A99}" type="parTrans" cxnId="{0D13A058-FA10-4206-BACE-25C8F349E6A3}">
      <dgm:prSet/>
      <dgm:spPr/>
      <dgm:t>
        <a:bodyPr/>
        <a:lstStyle/>
        <a:p>
          <a:endParaRPr lang="en-US"/>
        </a:p>
      </dgm:t>
    </dgm:pt>
    <dgm:pt modelId="{3C3EFFA5-603B-478E-B608-5C8D120906FA}" type="sibTrans" cxnId="{0D13A058-FA10-4206-BACE-25C8F349E6A3}">
      <dgm:prSet/>
      <dgm:spPr/>
      <dgm:t>
        <a:bodyPr/>
        <a:lstStyle/>
        <a:p>
          <a:endParaRPr lang="en-US"/>
        </a:p>
      </dgm:t>
    </dgm:pt>
    <dgm:pt modelId="{351F5758-6292-46C9-8A7D-7621E718C89B}" type="pres">
      <dgm:prSet presAssocID="{0A13AB91-F612-4CB4-882F-2064378872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E8CA4-EE72-4EA1-BC60-E56B78D12CA6}" type="pres">
      <dgm:prSet presAssocID="{13ED8EDD-812E-4C2C-92FD-0F78DC745D6F}" presName="centerShape" presStyleLbl="node0" presStyleIdx="0" presStyleCnt="1" custScaleX="143888" custLinFactNeighborX="0" custLinFactNeighborY="-573"/>
      <dgm:spPr/>
      <dgm:t>
        <a:bodyPr/>
        <a:lstStyle/>
        <a:p>
          <a:endParaRPr lang="en-US"/>
        </a:p>
      </dgm:t>
    </dgm:pt>
    <dgm:pt modelId="{64443F73-33CF-498C-B60A-8F75DC9370AA}" type="pres">
      <dgm:prSet presAssocID="{D3A77A72-65A4-4187-8B87-FC62034532F4}" presName="node" presStyleLbl="node1" presStyleIdx="0" presStyleCnt="5" custScaleX="168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FF87C-C0BD-4191-8F02-AB63074D83E7}" type="pres">
      <dgm:prSet presAssocID="{D3A77A72-65A4-4187-8B87-FC62034532F4}" presName="dummy" presStyleCnt="0"/>
      <dgm:spPr/>
    </dgm:pt>
    <dgm:pt modelId="{1F8D698E-71A8-41B6-BC62-BA7A0F6B13A7}" type="pres">
      <dgm:prSet presAssocID="{7BA58DD5-1A58-4339-8EB7-B17125D0B50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0E9D1A9-3DAC-43A0-94F6-34C5C55DB807}" type="pres">
      <dgm:prSet presAssocID="{250EDA21-4DB3-4A5D-B710-F71F3027546A}" presName="node" presStyleLbl="node1" presStyleIdx="1" presStyleCnt="5" custScaleX="157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D7790-6128-4AE5-9920-9BC872609271}" type="pres">
      <dgm:prSet presAssocID="{250EDA21-4DB3-4A5D-B710-F71F3027546A}" presName="dummy" presStyleCnt="0"/>
      <dgm:spPr/>
    </dgm:pt>
    <dgm:pt modelId="{378C2B66-531C-4937-97C6-62A7DB40B045}" type="pres">
      <dgm:prSet presAssocID="{E5F00BA5-871F-45EB-846D-4D71BCC4D87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993FD64-FD48-4556-9C31-09A107534BE2}" type="pres">
      <dgm:prSet presAssocID="{3DA72A7B-206F-465E-ABDF-F11A3FBC95D8}" presName="node" presStyleLbl="node1" presStyleIdx="2" presStyleCnt="5" custScaleX="147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449B-A13B-4227-BB11-6BF47533FFBE}" type="pres">
      <dgm:prSet presAssocID="{3DA72A7B-206F-465E-ABDF-F11A3FBC95D8}" presName="dummy" presStyleCnt="0"/>
      <dgm:spPr/>
    </dgm:pt>
    <dgm:pt modelId="{684DEB9B-E93D-4904-B109-95F738BC4DC2}" type="pres">
      <dgm:prSet presAssocID="{66EA8F00-A608-41A8-ADBB-429062D74FD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5D43749-2AFB-47CF-BADD-6F1D4D46786C}" type="pres">
      <dgm:prSet presAssocID="{F1B7C183-C8E9-419C-BA14-3E9E9D7EFF0D}" presName="node" presStyleLbl="node1" presStyleIdx="3" presStyleCnt="5" custScaleX="152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D3485-E7E1-4A86-8614-A56B31B4EDCB}" type="pres">
      <dgm:prSet presAssocID="{F1B7C183-C8E9-419C-BA14-3E9E9D7EFF0D}" presName="dummy" presStyleCnt="0"/>
      <dgm:spPr/>
    </dgm:pt>
    <dgm:pt modelId="{D70CB33F-E621-4E8D-B4B4-A80FA420C79E}" type="pres">
      <dgm:prSet presAssocID="{2ACEFE95-1B71-465F-9F9B-3BB00DA3243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29ECDA8-1C03-429D-B7CD-88F6D6AAADF3}" type="pres">
      <dgm:prSet presAssocID="{3C1F2C0C-26FA-4B1B-BCF8-D5002BA40FC6}" presName="node" presStyleLbl="node1" presStyleIdx="4" presStyleCnt="5" custScaleX="162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AE7F-E6BA-4B1F-8EAD-13F9D1F8A6CC}" type="pres">
      <dgm:prSet presAssocID="{3C1F2C0C-26FA-4B1B-BCF8-D5002BA40FC6}" presName="dummy" presStyleCnt="0"/>
      <dgm:spPr/>
    </dgm:pt>
    <dgm:pt modelId="{8990786E-52E2-4C3D-B2EB-91CEE396E122}" type="pres">
      <dgm:prSet presAssocID="{53C6C2A2-FC73-40E1-A19E-1E64ABD6505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2B37C5F-FDEC-468B-B099-3C86344FCF99}" srcId="{0A13AB91-F612-4CB4-882F-206437887273}" destId="{13ED8EDD-812E-4C2C-92FD-0F78DC745D6F}" srcOrd="0" destOrd="0" parTransId="{4812F9CA-35EB-471E-A6D4-D3BC6BC52A66}" sibTransId="{03346F66-5D2B-483B-8D00-83CA9625CA15}"/>
    <dgm:cxn modelId="{A0E02C2A-E92D-4C6F-ADF3-43517C48E461}" srcId="{13ED8EDD-812E-4C2C-92FD-0F78DC745D6F}" destId="{D3A77A72-65A4-4187-8B87-FC62034532F4}" srcOrd="0" destOrd="0" parTransId="{ED20FD7C-6365-4D03-9622-2B0EBE3F8AA8}" sibTransId="{7BA58DD5-1A58-4339-8EB7-B17125D0B50E}"/>
    <dgm:cxn modelId="{81AD16D9-E3FF-4BB8-8569-6EE4FFC5469A}" type="presOf" srcId="{53C6C2A2-FC73-40E1-A19E-1E64ABD65056}" destId="{8990786E-52E2-4C3D-B2EB-91CEE396E122}" srcOrd="0" destOrd="0" presId="urn:microsoft.com/office/officeart/2005/8/layout/radial6"/>
    <dgm:cxn modelId="{2A0986BD-9D04-406E-BB1E-B7A4681CEC31}" type="presOf" srcId="{0A13AB91-F612-4CB4-882F-206437887273}" destId="{351F5758-6292-46C9-8A7D-7621E718C89B}" srcOrd="0" destOrd="0" presId="urn:microsoft.com/office/officeart/2005/8/layout/radial6"/>
    <dgm:cxn modelId="{3862D63F-CAB7-4710-915B-4264C996E3B4}" srcId="{13ED8EDD-812E-4C2C-92FD-0F78DC745D6F}" destId="{250EDA21-4DB3-4A5D-B710-F71F3027546A}" srcOrd="1" destOrd="0" parTransId="{E8C1D1BF-1DE6-42EA-B2B6-CC27F2E4D303}" sibTransId="{E5F00BA5-871F-45EB-846D-4D71BCC4D87F}"/>
    <dgm:cxn modelId="{B3F896C0-7596-4F2C-B3B4-4A5B5138BDA3}" type="presOf" srcId="{E5F00BA5-871F-45EB-846D-4D71BCC4D87F}" destId="{378C2B66-531C-4937-97C6-62A7DB40B045}" srcOrd="0" destOrd="0" presId="urn:microsoft.com/office/officeart/2005/8/layout/radial6"/>
    <dgm:cxn modelId="{BC302775-0516-4BB6-ABFB-B1C2C624F827}" type="presOf" srcId="{2ACEFE95-1B71-465F-9F9B-3BB00DA32430}" destId="{D70CB33F-E621-4E8D-B4B4-A80FA420C79E}" srcOrd="0" destOrd="0" presId="urn:microsoft.com/office/officeart/2005/8/layout/radial6"/>
    <dgm:cxn modelId="{1DCA2040-5320-4E0A-B771-2B78C63F474A}" srcId="{13ED8EDD-812E-4C2C-92FD-0F78DC745D6F}" destId="{3DA72A7B-206F-465E-ABDF-F11A3FBC95D8}" srcOrd="2" destOrd="0" parTransId="{B07FD3D6-0F20-4AE7-B763-8E58BFC87105}" sibTransId="{66EA8F00-A608-41A8-ADBB-429062D74FD7}"/>
    <dgm:cxn modelId="{7BFC7130-257B-4D91-A54E-4E0F42A1C646}" type="presOf" srcId="{13ED8EDD-812E-4C2C-92FD-0F78DC745D6F}" destId="{9AEE8CA4-EE72-4EA1-BC60-E56B78D12CA6}" srcOrd="0" destOrd="0" presId="urn:microsoft.com/office/officeart/2005/8/layout/radial6"/>
    <dgm:cxn modelId="{36B5C82D-08B2-4712-93E3-22DA61896D20}" type="presOf" srcId="{D3A77A72-65A4-4187-8B87-FC62034532F4}" destId="{64443F73-33CF-498C-B60A-8F75DC9370AA}" srcOrd="0" destOrd="0" presId="urn:microsoft.com/office/officeart/2005/8/layout/radial6"/>
    <dgm:cxn modelId="{13E53F75-CA73-48C4-95DF-2BC74B61BC67}" type="presOf" srcId="{7BA58DD5-1A58-4339-8EB7-B17125D0B50E}" destId="{1F8D698E-71A8-41B6-BC62-BA7A0F6B13A7}" srcOrd="0" destOrd="0" presId="urn:microsoft.com/office/officeart/2005/8/layout/radial6"/>
    <dgm:cxn modelId="{DC4DE123-117A-45FA-BE6D-E9D097937A3A}" type="presOf" srcId="{66EA8F00-A608-41A8-ADBB-429062D74FD7}" destId="{684DEB9B-E93D-4904-B109-95F738BC4DC2}" srcOrd="0" destOrd="0" presId="urn:microsoft.com/office/officeart/2005/8/layout/radial6"/>
    <dgm:cxn modelId="{A7F9849E-4293-417A-B26B-2C33202F0623}" type="presOf" srcId="{F1B7C183-C8E9-419C-BA14-3E9E9D7EFF0D}" destId="{55D43749-2AFB-47CF-BADD-6F1D4D46786C}" srcOrd="0" destOrd="0" presId="urn:microsoft.com/office/officeart/2005/8/layout/radial6"/>
    <dgm:cxn modelId="{66FA6EED-1C74-4E64-BE77-BF119BF6200C}" srcId="{13ED8EDD-812E-4C2C-92FD-0F78DC745D6F}" destId="{F1B7C183-C8E9-419C-BA14-3E9E9D7EFF0D}" srcOrd="3" destOrd="0" parTransId="{9587B10C-1F31-4D48-A6FC-8174845ACB0F}" sibTransId="{2ACEFE95-1B71-465F-9F9B-3BB00DA32430}"/>
    <dgm:cxn modelId="{E5806D6C-0F24-42B4-B761-D12BC92EA3BC}" type="presOf" srcId="{3DA72A7B-206F-465E-ABDF-F11A3FBC95D8}" destId="{6993FD64-FD48-4556-9C31-09A107534BE2}" srcOrd="0" destOrd="0" presId="urn:microsoft.com/office/officeart/2005/8/layout/radial6"/>
    <dgm:cxn modelId="{D84789CE-03F4-48BF-B902-EC7726D52643}" type="presOf" srcId="{3C1F2C0C-26FA-4B1B-BCF8-D5002BA40FC6}" destId="{F29ECDA8-1C03-429D-B7CD-88F6D6AAADF3}" srcOrd="0" destOrd="0" presId="urn:microsoft.com/office/officeart/2005/8/layout/radial6"/>
    <dgm:cxn modelId="{8054A9F6-ED8E-48B0-BDCB-41BE2374348E}" type="presOf" srcId="{250EDA21-4DB3-4A5D-B710-F71F3027546A}" destId="{20E9D1A9-3DAC-43A0-94F6-34C5C55DB807}" srcOrd="0" destOrd="0" presId="urn:microsoft.com/office/officeart/2005/8/layout/radial6"/>
    <dgm:cxn modelId="{923DA9B5-A843-47AE-8166-73BD014D7B4F}" srcId="{13ED8EDD-812E-4C2C-92FD-0F78DC745D6F}" destId="{3C1F2C0C-26FA-4B1B-BCF8-D5002BA40FC6}" srcOrd="4" destOrd="0" parTransId="{8EA2B20B-2C8F-4197-ABB7-556A81422EC2}" sibTransId="{53C6C2A2-FC73-40E1-A19E-1E64ABD65056}"/>
    <dgm:cxn modelId="{0D13A058-FA10-4206-BACE-25C8F349E6A3}" srcId="{0A13AB91-F612-4CB4-882F-206437887273}" destId="{CE10B2D6-A29B-417C-95E4-4750CD3F76BB}" srcOrd="1" destOrd="0" parTransId="{75E90D17-879E-4C36-AE3F-BB2472C17A99}" sibTransId="{3C3EFFA5-603B-478E-B608-5C8D120906FA}"/>
    <dgm:cxn modelId="{F24543CD-21FB-466D-B1A4-C704770AD4EB}" type="presParOf" srcId="{351F5758-6292-46C9-8A7D-7621E718C89B}" destId="{9AEE8CA4-EE72-4EA1-BC60-E56B78D12CA6}" srcOrd="0" destOrd="0" presId="urn:microsoft.com/office/officeart/2005/8/layout/radial6"/>
    <dgm:cxn modelId="{E2FAC3B4-1D73-4E73-9B2A-26A3FC7F47BF}" type="presParOf" srcId="{351F5758-6292-46C9-8A7D-7621E718C89B}" destId="{64443F73-33CF-498C-B60A-8F75DC9370AA}" srcOrd="1" destOrd="0" presId="urn:microsoft.com/office/officeart/2005/8/layout/radial6"/>
    <dgm:cxn modelId="{32A42D9E-64ED-498D-9B3F-D5CDD34B741A}" type="presParOf" srcId="{351F5758-6292-46C9-8A7D-7621E718C89B}" destId="{574FF87C-C0BD-4191-8F02-AB63074D83E7}" srcOrd="2" destOrd="0" presId="urn:microsoft.com/office/officeart/2005/8/layout/radial6"/>
    <dgm:cxn modelId="{0F8CBCB5-0594-4A6E-8598-270CF5B854EE}" type="presParOf" srcId="{351F5758-6292-46C9-8A7D-7621E718C89B}" destId="{1F8D698E-71A8-41B6-BC62-BA7A0F6B13A7}" srcOrd="3" destOrd="0" presId="urn:microsoft.com/office/officeart/2005/8/layout/radial6"/>
    <dgm:cxn modelId="{D9B4A553-DEFF-4461-9800-14C9371C88AD}" type="presParOf" srcId="{351F5758-6292-46C9-8A7D-7621E718C89B}" destId="{20E9D1A9-3DAC-43A0-94F6-34C5C55DB807}" srcOrd="4" destOrd="0" presId="urn:microsoft.com/office/officeart/2005/8/layout/radial6"/>
    <dgm:cxn modelId="{EFB76449-7A4E-43EA-8802-C723B8BA1A46}" type="presParOf" srcId="{351F5758-6292-46C9-8A7D-7621E718C89B}" destId="{5B5D7790-6128-4AE5-9920-9BC872609271}" srcOrd="5" destOrd="0" presId="urn:microsoft.com/office/officeart/2005/8/layout/radial6"/>
    <dgm:cxn modelId="{F71D5A2B-75C6-41DD-B32D-ED5CD0EDF143}" type="presParOf" srcId="{351F5758-6292-46C9-8A7D-7621E718C89B}" destId="{378C2B66-531C-4937-97C6-62A7DB40B045}" srcOrd="6" destOrd="0" presId="urn:microsoft.com/office/officeart/2005/8/layout/radial6"/>
    <dgm:cxn modelId="{5E3710B1-644B-43F2-B112-C960EA57841F}" type="presParOf" srcId="{351F5758-6292-46C9-8A7D-7621E718C89B}" destId="{6993FD64-FD48-4556-9C31-09A107534BE2}" srcOrd="7" destOrd="0" presId="urn:microsoft.com/office/officeart/2005/8/layout/radial6"/>
    <dgm:cxn modelId="{7BDE15FD-F33D-4200-979C-35EBA5E55578}" type="presParOf" srcId="{351F5758-6292-46C9-8A7D-7621E718C89B}" destId="{F242449B-A13B-4227-BB11-6BF47533FFBE}" srcOrd="8" destOrd="0" presId="urn:microsoft.com/office/officeart/2005/8/layout/radial6"/>
    <dgm:cxn modelId="{1BA67323-C0A7-41CC-86C5-D8C21F8F7159}" type="presParOf" srcId="{351F5758-6292-46C9-8A7D-7621E718C89B}" destId="{684DEB9B-E93D-4904-B109-95F738BC4DC2}" srcOrd="9" destOrd="0" presId="urn:microsoft.com/office/officeart/2005/8/layout/radial6"/>
    <dgm:cxn modelId="{E20E9D13-1225-442A-82C8-852074546414}" type="presParOf" srcId="{351F5758-6292-46C9-8A7D-7621E718C89B}" destId="{55D43749-2AFB-47CF-BADD-6F1D4D46786C}" srcOrd="10" destOrd="0" presId="urn:microsoft.com/office/officeart/2005/8/layout/radial6"/>
    <dgm:cxn modelId="{5AA8325E-AAD8-42C3-8FA1-9ED11CB721B0}" type="presParOf" srcId="{351F5758-6292-46C9-8A7D-7621E718C89B}" destId="{DE1D3485-E7E1-4A86-8614-A56B31B4EDCB}" srcOrd="11" destOrd="0" presId="urn:microsoft.com/office/officeart/2005/8/layout/radial6"/>
    <dgm:cxn modelId="{77691774-FD6D-4707-A33A-4058A9AA5C13}" type="presParOf" srcId="{351F5758-6292-46C9-8A7D-7621E718C89B}" destId="{D70CB33F-E621-4E8D-B4B4-A80FA420C79E}" srcOrd="12" destOrd="0" presId="urn:microsoft.com/office/officeart/2005/8/layout/radial6"/>
    <dgm:cxn modelId="{C4598014-07F8-476F-96F6-C71C1F3FD4EE}" type="presParOf" srcId="{351F5758-6292-46C9-8A7D-7621E718C89B}" destId="{F29ECDA8-1C03-429D-B7CD-88F6D6AAADF3}" srcOrd="13" destOrd="0" presId="urn:microsoft.com/office/officeart/2005/8/layout/radial6"/>
    <dgm:cxn modelId="{BF9B7A0D-CDDC-4C82-9DC3-A34C51A9CA67}" type="presParOf" srcId="{351F5758-6292-46C9-8A7D-7621E718C89B}" destId="{063CAE7F-E6BA-4B1F-8EAD-13F9D1F8A6CC}" srcOrd="14" destOrd="0" presId="urn:microsoft.com/office/officeart/2005/8/layout/radial6"/>
    <dgm:cxn modelId="{2BBA3591-A4A3-45F0-9ECB-27C2F1A914D7}" type="presParOf" srcId="{351F5758-6292-46C9-8A7D-7621E718C89B}" destId="{8990786E-52E2-4C3D-B2EB-91CEE396E12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F806E-D1CA-46D0-959F-98D2A55C29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3248D-146B-4B85-856D-86AE12B831E2}">
      <dgm:prSet phldrT="[Text]" custT="1"/>
      <dgm:spPr/>
      <dgm:t>
        <a:bodyPr/>
        <a:lstStyle/>
        <a:p>
          <a:r>
            <a:rPr lang="bn-BD" sz="9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</a:t>
          </a:r>
          <a:endParaRPr lang="en-US" sz="9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EFF7C6-0F46-4E69-AD21-96E980DB5B2D}" type="parTrans" cxnId="{E07D3EB7-DD92-4586-8D59-FF59231E19AE}">
      <dgm:prSet/>
      <dgm:spPr/>
      <dgm:t>
        <a:bodyPr/>
        <a:lstStyle/>
        <a:p>
          <a:endParaRPr lang="en-US"/>
        </a:p>
      </dgm:t>
    </dgm:pt>
    <dgm:pt modelId="{24553741-83E4-44C7-8368-376FA60A1816}" type="sibTrans" cxnId="{E07D3EB7-DD92-4586-8D59-FF59231E19AE}">
      <dgm:prSet/>
      <dgm:spPr/>
      <dgm:t>
        <a:bodyPr/>
        <a:lstStyle/>
        <a:p>
          <a:endParaRPr lang="en-US"/>
        </a:p>
      </dgm:t>
    </dgm:pt>
    <dgm:pt modelId="{C595AE75-6116-44D1-AC35-548BA459C1A9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 ৪র্থ স্তম্ভ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33D7C7-7A27-43A9-813E-87FB1CD9EA18}" type="parTrans" cxnId="{C89A8E29-A0FB-405B-A693-135E2C685EAE}">
      <dgm:prSet/>
      <dgm:spPr/>
      <dgm:t>
        <a:bodyPr/>
        <a:lstStyle/>
        <a:p>
          <a:endParaRPr lang="en-US"/>
        </a:p>
      </dgm:t>
    </dgm:pt>
    <dgm:pt modelId="{80E1DA3E-CFFF-45F5-A592-196658A5D284}" type="sibTrans" cxnId="{C89A8E29-A0FB-405B-A693-135E2C685EAE}">
      <dgm:prSet/>
      <dgm:spPr/>
      <dgm:t>
        <a:bodyPr/>
        <a:lstStyle/>
        <a:p>
          <a:endParaRPr lang="en-US"/>
        </a:p>
      </dgm:t>
    </dgm:pt>
    <dgm:pt modelId="{A28B07A2-D7C5-4508-ADBF-A90A9E49D41A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সামর্থবানের উপর হজ্জ ফরজ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D7E26D-4172-4458-9858-AD145350CECD}" type="parTrans" cxnId="{27F1BA0E-1808-4BA3-A19D-ED166693F0D3}">
      <dgm:prSet/>
      <dgm:spPr/>
      <dgm:t>
        <a:bodyPr/>
        <a:lstStyle/>
        <a:p>
          <a:endParaRPr lang="en-US"/>
        </a:p>
      </dgm:t>
    </dgm:pt>
    <dgm:pt modelId="{A99C5149-B8CF-4A9A-8D78-7F46E827D7E4}" type="sibTrans" cxnId="{27F1BA0E-1808-4BA3-A19D-ED166693F0D3}">
      <dgm:prSet/>
      <dgm:spPr/>
      <dgm:t>
        <a:bodyPr/>
        <a:lstStyle/>
        <a:p>
          <a:endParaRPr lang="en-US"/>
        </a:p>
      </dgm:t>
    </dgm:pt>
    <dgm:pt modelId="{B35BBCD1-CB66-4F43-A3B4-C730B2C5DBE5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জীবনে একবার হজ ফরজ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80BCB-D971-441A-9C71-D58C3039E2B5}" type="parTrans" cxnId="{E632F832-FF10-481F-ADA6-F7E441FF2610}">
      <dgm:prSet/>
      <dgm:spPr/>
      <dgm:t>
        <a:bodyPr/>
        <a:lstStyle/>
        <a:p>
          <a:endParaRPr lang="en-US"/>
        </a:p>
      </dgm:t>
    </dgm:pt>
    <dgm:pt modelId="{AC1D8E9B-76E8-4406-829B-7EFBDC38AFF4}" type="sibTrans" cxnId="{E632F832-FF10-481F-ADA6-F7E441FF2610}">
      <dgm:prSet/>
      <dgm:spPr/>
      <dgm:t>
        <a:bodyPr/>
        <a:lstStyle/>
        <a:p>
          <a:endParaRPr lang="en-US"/>
        </a:p>
      </dgm:t>
    </dgm:pt>
    <dgm:pt modelId="{6F8E5959-FD38-4ABA-A2F5-2F9C075A066D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হজ আর্থিক ও শারীরিক এবাদত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3449B1-2B9D-41B4-AC56-BFB321063A4D}" type="parTrans" cxnId="{9A1D71BB-594C-438C-A4C9-15EEB9DB0A20}">
      <dgm:prSet/>
      <dgm:spPr/>
      <dgm:t>
        <a:bodyPr/>
        <a:lstStyle/>
        <a:p>
          <a:endParaRPr lang="en-US"/>
        </a:p>
      </dgm:t>
    </dgm:pt>
    <dgm:pt modelId="{2BAB908D-A969-4456-A5FC-64B02DB36001}" type="sibTrans" cxnId="{9A1D71BB-594C-438C-A4C9-15EEB9DB0A20}">
      <dgm:prSet/>
      <dgm:spPr/>
      <dgm:t>
        <a:bodyPr/>
        <a:lstStyle/>
        <a:p>
          <a:endParaRPr lang="en-US"/>
        </a:p>
      </dgm:t>
    </dgm:pt>
    <dgm:pt modelId="{D4D70A08-3B47-45E2-87E4-1A04C60E980B}" type="pres">
      <dgm:prSet presAssocID="{A93F806E-D1CA-46D0-959F-98D2A55C2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15022-876B-4079-BD56-6C7B87077C38}" type="pres">
      <dgm:prSet presAssocID="{7433248D-146B-4B85-856D-86AE12B831E2}" presName="centerShape" presStyleLbl="node0" presStyleIdx="0" presStyleCnt="1" custScaleX="158842"/>
      <dgm:spPr/>
      <dgm:t>
        <a:bodyPr/>
        <a:lstStyle/>
        <a:p>
          <a:endParaRPr lang="en-US"/>
        </a:p>
      </dgm:t>
    </dgm:pt>
    <dgm:pt modelId="{CDC9BD04-2AAF-448F-8897-3DF3C264750E}" type="pres">
      <dgm:prSet presAssocID="{C595AE75-6116-44D1-AC35-548BA459C1A9}" presName="node" presStyleLbl="node1" presStyleIdx="0" presStyleCnt="4" custScaleX="15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8090-DE09-41CE-A0B0-4A8CAD358140}" type="pres">
      <dgm:prSet presAssocID="{C595AE75-6116-44D1-AC35-548BA459C1A9}" presName="dummy" presStyleCnt="0"/>
      <dgm:spPr/>
    </dgm:pt>
    <dgm:pt modelId="{580AB74F-97AA-4933-A102-A8CE932C777F}" type="pres">
      <dgm:prSet presAssocID="{80E1DA3E-CFFF-45F5-A592-196658A5D2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AEDF3B8-5A34-408C-AA3D-84DB1CE24225}" type="pres">
      <dgm:prSet presAssocID="{A28B07A2-D7C5-4508-ADBF-A90A9E49D41A}" presName="node" presStyleLbl="node1" presStyleIdx="1" presStyleCnt="4" custScaleX="150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5C9B-EB87-4BA3-A6B4-B2550B0043C8}" type="pres">
      <dgm:prSet presAssocID="{A28B07A2-D7C5-4508-ADBF-A90A9E49D41A}" presName="dummy" presStyleCnt="0"/>
      <dgm:spPr/>
    </dgm:pt>
    <dgm:pt modelId="{68A28F8C-3E84-4CC2-AA69-574AAF8F61CE}" type="pres">
      <dgm:prSet presAssocID="{A99C5149-B8CF-4A9A-8D78-7F46E827D7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BEA6024-F97E-49AB-B2FC-703055F26285}" type="pres">
      <dgm:prSet presAssocID="{B35BBCD1-CB66-4F43-A3B4-C730B2C5DBE5}" presName="node" presStyleLbl="node1" presStyleIdx="2" presStyleCnt="4" custScaleX="16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C4CB-985B-4AE0-9085-52603FE5990E}" type="pres">
      <dgm:prSet presAssocID="{B35BBCD1-CB66-4F43-A3B4-C730B2C5DBE5}" presName="dummy" presStyleCnt="0"/>
      <dgm:spPr/>
    </dgm:pt>
    <dgm:pt modelId="{D028B48E-ACD3-41C1-9FB8-98033B508DD3}" type="pres">
      <dgm:prSet presAssocID="{AC1D8E9B-76E8-4406-829B-7EFBDC38AFF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F459576-1F67-4993-B0BD-14FDA64290EF}" type="pres">
      <dgm:prSet presAssocID="{6F8E5959-FD38-4ABA-A2F5-2F9C075A066D}" presName="node" presStyleLbl="node1" presStyleIdx="3" presStyleCnt="4" custScaleX="154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608B0-5A63-485E-BC90-6C9D551CF64D}" type="pres">
      <dgm:prSet presAssocID="{6F8E5959-FD38-4ABA-A2F5-2F9C075A066D}" presName="dummy" presStyleCnt="0"/>
      <dgm:spPr/>
    </dgm:pt>
    <dgm:pt modelId="{7F4C23D8-1595-4224-8AD8-53072DD0291E}" type="pres">
      <dgm:prSet presAssocID="{2BAB908D-A969-4456-A5FC-64B02DB3600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89A8E29-A0FB-405B-A693-135E2C685EAE}" srcId="{7433248D-146B-4B85-856D-86AE12B831E2}" destId="{C595AE75-6116-44D1-AC35-548BA459C1A9}" srcOrd="0" destOrd="0" parTransId="{A233D7C7-7A27-43A9-813E-87FB1CD9EA18}" sibTransId="{80E1DA3E-CFFF-45F5-A592-196658A5D284}"/>
    <dgm:cxn modelId="{EEDF62C1-57BD-438B-89C8-F12D2D1615E6}" type="presOf" srcId="{C595AE75-6116-44D1-AC35-548BA459C1A9}" destId="{CDC9BD04-2AAF-448F-8897-3DF3C264750E}" srcOrd="0" destOrd="0" presId="urn:microsoft.com/office/officeart/2005/8/layout/radial6"/>
    <dgm:cxn modelId="{AB190C43-4D6F-4674-A11D-FCBF484A5B1E}" type="presOf" srcId="{A99C5149-B8CF-4A9A-8D78-7F46E827D7E4}" destId="{68A28F8C-3E84-4CC2-AA69-574AAF8F61CE}" srcOrd="0" destOrd="0" presId="urn:microsoft.com/office/officeart/2005/8/layout/radial6"/>
    <dgm:cxn modelId="{4770F75E-909F-43CB-9A14-B90ACA81298A}" type="presOf" srcId="{6F8E5959-FD38-4ABA-A2F5-2F9C075A066D}" destId="{1F459576-1F67-4993-B0BD-14FDA64290EF}" srcOrd="0" destOrd="0" presId="urn:microsoft.com/office/officeart/2005/8/layout/radial6"/>
    <dgm:cxn modelId="{95BB710E-915C-4114-AC2C-ED917E63BEEA}" type="presOf" srcId="{7433248D-146B-4B85-856D-86AE12B831E2}" destId="{08915022-876B-4079-BD56-6C7B87077C38}" srcOrd="0" destOrd="0" presId="urn:microsoft.com/office/officeart/2005/8/layout/radial6"/>
    <dgm:cxn modelId="{9A1D71BB-594C-438C-A4C9-15EEB9DB0A20}" srcId="{7433248D-146B-4B85-856D-86AE12B831E2}" destId="{6F8E5959-FD38-4ABA-A2F5-2F9C075A066D}" srcOrd="3" destOrd="0" parTransId="{4C3449B1-2B9D-41B4-AC56-BFB321063A4D}" sibTransId="{2BAB908D-A969-4456-A5FC-64B02DB36001}"/>
    <dgm:cxn modelId="{E5FA9A7C-E77D-44C3-A80D-19D0659C15C7}" type="presOf" srcId="{A93F806E-D1CA-46D0-959F-98D2A55C29BD}" destId="{D4D70A08-3B47-45E2-87E4-1A04C60E980B}" srcOrd="0" destOrd="0" presId="urn:microsoft.com/office/officeart/2005/8/layout/radial6"/>
    <dgm:cxn modelId="{E2836533-EB76-401E-83DE-0F20346E3B3F}" type="presOf" srcId="{2BAB908D-A969-4456-A5FC-64B02DB36001}" destId="{7F4C23D8-1595-4224-8AD8-53072DD0291E}" srcOrd="0" destOrd="0" presId="urn:microsoft.com/office/officeart/2005/8/layout/radial6"/>
    <dgm:cxn modelId="{55C22370-8175-4E8D-9B85-7A3410273DB8}" type="presOf" srcId="{A28B07A2-D7C5-4508-ADBF-A90A9E49D41A}" destId="{CAEDF3B8-5A34-408C-AA3D-84DB1CE24225}" srcOrd="0" destOrd="0" presId="urn:microsoft.com/office/officeart/2005/8/layout/radial6"/>
    <dgm:cxn modelId="{27F1BA0E-1808-4BA3-A19D-ED166693F0D3}" srcId="{7433248D-146B-4B85-856D-86AE12B831E2}" destId="{A28B07A2-D7C5-4508-ADBF-A90A9E49D41A}" srcOrd="1" destOrd="0" parTransId="{77D7E26D-4172-4458-9858-AD145350CECD}" sibTransId="{A99C5149-B8CF-4A9A-8D78-7F46E827D7E4}"/>
    <dgm:cxn modelId="{36D42BC2-05F9-419E-A46F-39EFD76636FE}" type="presOf" srcId="{80E1DA3E-CFFF-45F5-A592-196658A5D284}" destId="{580AB74F-97AA-4933-A102-A8CE932C777F}" srcOrd="0" destOrd="0" presId="urn:microsoft.com/office/officeart/2005/8/layout/radial6"/>
    <dgm:cxn modelId="{E632F832-FF10-481F-ADA6-F7E441FF2610}" srcId="{7433248D-146B-4B85-856D-86AE12B831E2}" destId="{B35BBCD1-CB66-4F43-A3B4-C730B2C5DBE5}" srcOrd="2" destOrd="0" parTransId="{B6D80BCB-D971-441A-9C71-D58C3039E2B5}" sibTransId="{AC1D8E9B-76E8-4406-829B-7EFBDC38AFF4}"/>
    <dgm:cxn modelId="{96FD07ED-FE0A-48D4-9274-9C471E9D60D8}" type="presOf" srcId="{AC1D8E9B-76E8-4406-829B-7EFBDC38AFF4}" destId="{D028B48E-ACD3-41C1-9FB8-98033B508DD3}" srcOrd="0" destOrd="0" presId="urn:microsoft.com/office/officeart/2005/8/layout/radial6"/>
    <dgm:cxn modelId="{E07D3EB7-DD92-4586-8D59-FF59231E19AE}" srcId="{A93F806E-D1CA-46D0-959F-98D2A55C29BD}" destId="{7433248D-146B-4B85-856D-86AE12B831E2}" srcOrd="0" destOrd="0" parTransId="{80EFF7C6-0F46-4E69-AD21-96E980DB5B2D}" sibTransId="{24553741-83E4-44C7-8368-376FA60A1816}"/>
    <dgm:cxn modelId="{9F4E56B1-4461-4964-8950-F1E32664986B}" type="presOf" srcId="{B35BBCD1-CB66-4F43-A3B4-C730B2C5DBE5}" destId="{2BEA6024-F97E-49AB-B2FC-703055F26285}" srcOrd="0" destOrd="0" presId="urn:microsoft.com/office/officeart/2005/8/layout/radial6"/>
    <dgm:cxn modelId="{C7F90668-46A1-4BD6-99A2-0D2DBEF53341}" type="presParOf" srcId="{D4D70A08-3B47-45E2-87E4-1A04C60E980B}" destId="{08915022-876B-4079-BD56-6C7B87077C38}" srcOrd="0" destOrd="0" presId="urn:microsoft.com/office/officeart/2005/8/layout/radial6"/>
    <dgm:cxn modelId="{32DBE49F-9DE1-4128-A866-A98884195399}" type="presParOf" srcId="{D4D70A08-3B47-45E2-87E4-1A04C60E980B}" destId="{CDC9BD04-2AAF-448F-8897-3DF3C264750E}" srcOrd="1" destOrd="0" presId="urn:microsoft.com/office/officeart/2005/8/layout/radial6"/>
    <dgm:cxn modelId="{1AAE691C-CA18-4DC9-93B8-B29F6EE0C45A}" type="presParOf" srcId="{D4D70A08-3B47-45E2-87E4-1A04C60E980B}" destId="{C4E08090-DE09-41CE-A0B0-4A8CAD358140}" srcOrd="2" destOrd="0" presId="urn:microsoft.com/office/officeart/2005/8/layout/radial6"/>
    <dgm:cxn modelId="{0AE4F2C4-8554-40CC-B72D-0712EFF7621B}" type="presParOf" srcId="{D4D70A08-3B47-45E2-87E4-1A04C60E980B}" destId="{580AB74F-97AA-4933-A102-A8CE932C777F}" srcOrd="3" destOrd="0" presId="urn:microsoft.com/office/officeart/2005/8/layout/radial6"/>
    <dgm:cxn modelId="{DCFF6CD9-BCDB-4B8C-9523-F9983B49DF8C}" type="presParOf" srcId="{D4D70A08-3B47-45E2-87E4-1A04C60E980B}" destId="{CAEDF3B8-5A34-408C-AA3D-84DB1CE24225}" srcOrd="4" destOrd="0" presId="urn:microsoft.com/office/officeart/2005/8/layout/radial6"/>
    <dgm:cxn modelId="{4FEF1D3F-41CF-4A7D-AD40-5AC4EC32AAAA}" type="presParOf" srcId="{D4D70A08-3B47-45E2-87E4-1A04C60E980B}" destId="{86345C9B-EB87-4BA3-A6B4-B2550B0043C8}" srcOrd="5" destOrd="0" presId="urn:microsoft.com/office/officeart/2005/8/layout/radial6"/>
    <dgm:cxn modelId="{CA564198-B5A8-484A-8DC0-5D0E8D88B852}" type="presParOf" srcId="{D4D70A08-3B47-45E2-87E4-1A04C60E980B}" destId="{68A28F8C-3E84-4CC2-AA69-574AAF8F61CE}" srcOrd="6" destOrd="0" presId="urn:microsoft.com/office/officeart/2005/8/layout/radial6"/>
    <dgm:cxn modelId="{D6BC64BB-BD78-4C6C-9A62-197E857555DF}" type="presParOf" srcId="{D4D70A08-3B47-45E2-87E4-1A04C60E980B}" destId="{2BEA6024-F97E-49AB-B2FC-703055F26285}" srcOrd="7" destOrd="0" presId="urn:microsoft.com/office/officeart/2005/8/layout/radial6"/>
    <dgm:cxn modelId="{309AD1EB-4A6F-4DE1-87B7-3A4054DC5723}" type="presParOf" srcId="{D4D70A08-3B47-45E2-87E4-1A04C60E980B}" destId="{437BC4CB-985B-4AE0-9085-52603FE5990E}" srcOrd="8" destOrd="0" presId="urn:microsoft.com/office/officeart/2005/8/layout/radial6"/>
    <dgm:cxn modelId="{076818BA-14A4-4912-935F-5F594957D592}" type="presParOf" srcId="{D4D70A08-3B47-45E2-87E4-1A04C60E980B}" destId="{D028B48E-ACD3-41C1-9FB8-98033B508DD3}" srcOrd="9" destOrd="0" presId="urn:microsoft.com/office/officeart/2005/8/layout/radial6"/>
    <dgm:cxn modelId="{E90E7811-D226-4D17-9DBC-EBF12CC407D9}" type="presParOf" srcId="{D4D70A08-3B47-45E2-87E4-1A04C60E980B}" destId="{1F459576-1F67-4993-B0BD-14FDA64290EF}" srcOrd="10" destOrd="0" presId="urn:microsoft.com/office/officeart/2005/8/layout/radial6"/>
    <dgm:cxn modelId="{88B292D7-AFE2-42CC-A633-743E545A12FB}" type="presParOf" srcId="{D4D70A08-3B47-45E2-87E4-1A04C60E980B}" destId="{8F2608B0-5A63-485E-BC90-6C9D551CF64D}" srcOrd="11" destOrd="0" presId="urn:microsoft.com/office/officeart/2005/8/layout/radial6"/>
    <dgm:cxn modelId="{C10536F4-FB86-45CB-897A-880BB4B0133A}" type="presParOf" srcId="{D4D70A08-3B47-45E2-87E4-1A04C60E980B}" destId="{7F4C23D8-1595-4224-8AD8-53072DD0291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DFA2E-C5D1-437B-A58F-F79EA50268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24D19-2422-4058-8A28-6E4BCADE518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হজের ফরজ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21191-8879-4E4E-830F-72751AA8EB9E}" type="parTrans" cxnId="{E14F9657-CF99-44C3-B817-4250C1F64F5F}">
      <dgm:prSet/>
      <dgm:spPr/>
      <dgm:t>
        <a:bodyPr/>
        <a:lstStyle/>
        <a:p>
          <a:endParaRPr lang="en-US"/>
        </a:p>
      </dgm:t>
    </dgm:pt>
    <dgm:pt modelId="{49D6D479-05DE-4E80-90A9-0806EFE13F74}" type="sibTrans" cxnId="{E14F9657-CF99-44C3-B817-4250C1F64F5F}">
      <dgm:prSet/>
      <dgm:spPr/>
      <dgm:t>
        <a:bodyPr/>
        <a:lstStyle/>
        <a:p>
          <a:endParaRPr lang="en-US"/>
        </a:p>
      </dgm:t>
    </dgm:pt>
    <dgm:pt modelId="{D6F0BF05-813D-4DE7-B7A3-3170F995A957}">
      <dgm:prSet phldrT="[Text]"/>
      <dgm:spPr/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ইহরাম বাধা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176D29-64FE-4002-85BF-3DE35404ADBC}" type="parTrans" cxnId="{1E91CF8D-E2E7-44EE-863E-66C4178A7622}">
      <dgm:prSet/>
      <dgm:spPr/>
      <dgm:t>
        <a:bodyPr/>
        <a:lstStyle/>
        <a:p>
          <a:endParaRPr lang="en-US"/>
        </a:p>
      </dgm:t>
    </dgm:pt>
    <dgm:pt modelId="{8B86FE6E-7D15-403C-AC8C-6888FDD1C182}" type="sibTrans" cxnId="{1E91CF8D-E2E7-44EE-863E-66C4178A7622}">
      <dgm:prSet/>
      <dgm:spPr/>
      <dgm:t>
        <a:bodyPr/>
        <a:lstStyle/>
        <a:p>
          <a:endParaRPr lang="en-US"/>
        </a:p>
      </dgm:t>
    </dgm:pt>
    <dgm:pt modelId="{C9E933DD-7F86-4206-A39C-8D904337FFA1}">
      <dgm:prSet phldrT="[Text]" custT="1"/>
      <dgm:spPr/>
      <dgm:t>
        <a:bodyPr/>
        <a:lstStyle/>
        <a:p>
          <a:r>
            <a:rPr lang="bn-BD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আরাফায় অবস্থান করা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3FF507-9781-4862-8030-9265B36C8A0D}" type="parTrans" cxnId="{A450F337-C8D3-4532-89BE-8D5BD5090DC0}">
      <dgm:prSet/>
      <dgm:spPr/>
      <dgm:t>
        <a:bodyPr/>
        <a:lstStyle/>
        <a:p>
          <a:endParaRPr lang="en-US"/>
        </a:p>
      </dgm:t>
    </dgm:pt>
    <dgm:pt modelId="{C8D6E3B6-092A-499A-BA15-FE27E042EB65}" type="sibTrans" cxnId="{A450F337-C8D3-4532-89BE-8D5BD5090DC0}">
      <dgm:prSet/>
      <dgm:spPr/>
      <dgm:t>
        <a:bodyPr/>
        <a:lstStyle/>
        <a:p>
          <a:endParaRPr lang="en-US"/>
        </a:p>
      </dgm:t>
    </dgm:pt>
    <dgm:pt modelId="{17D17738-5DDC-4400-B360-D19B1AF21E2A}">
      <dgm:prSet phldrT="[Text]"/>
      <dgm:spPr/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তাওয়াফ করা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AE498E-2F0B-40CF-879D-5BB85CCE27E9}" type="parTrans" cxnId="{BF93F2A4-B377-4203-9141-1AB6AA27D1E9}">
      <dgm:prSet/>
      <dgm:spPr/>
      <dgm:t>
        <a:bodyPr/>
        <a:lstStyle/>
        <a:p>
          <a:endParaRPr lang="en-US"/>
        </a:p>
      </dgm:t>
    </dgm:pt>
    <dgm:pt modelId="{C88BAEB0-FBFF-4620-8479-0D197F574439}" type="sibTrans" cxnId="{BF93F2A4-B377-4203-9141-1AB6AA27D1E9}">
      <dgm:prSet/>
      <dgm:spPr/>
      <dgm:t>
        <a:bodyPr/>
        <a:lstStyle/>
        <a:p>
          <a:endParaRPr lang="en-US"/>
        </a:p>
      </dgm:t>
    </dgm:pt>
    <dgm:pt modelId="{7852A641-31B9-4CE4-B340-654A6F1FECB0}" type="pres">
      <dgm:prSet presAssocID="{FFADFA2E-C5D1-437B-A58F-F79EA50268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C005A9-615B-4868-85CD-7CA20B65FFFA}" type="pres">
      <dgm:prSet presAssocID="{70F24D19-2422-4058-8A28-6E4BCADE518C}" presName="singleCycle" presStyleCnt="0"/>
      <dgm:spPr/>
    </dgm:pt>
    <dgm:pt modelId="{EE1A83F6-267F-4B77-8F23-ADFEB0A9D1EB}" type="pres">
      <dgm:prSet presAssocID="{70F24D19-2422-4058-8A28-6E4BCADE518C}" presName="singleCenter" presStyleLbl="node1" presStyleIdx="0" presStyleCnt="4" custScaleX="131937" custScaleY="57594" custLinFactNeighborY="-876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0DA3D6-E3DE-4578-B680-6596BEC47C74}" type="pres">
      <dgm:prSet presAssocID="{C3176D29-64FE-4002-85BF-3DE35404ADB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1E86BDD-C62B-44B0-88AC-1FAE1DC1698E}" type="pres">
      <dgm:prSet presAssocID="{D6F0BF05-813D-4DE7-B7A3-3170F995A957}" presName="text0" presStyleLbl="node1" presStyleIdx="1" presStyleCnt="4" custScaleX="133210" custScaleY="74175" custRadScaleRad="73137" custRadScaleInc="6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E543B-B7E3-4F4A-87E0-0CB4288EFF9E}" type="pres">
      <dgm:prSet presAssocID="{343FF507-9781-4862-8030-9265B36C8A0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EAFF8E7-3C44-49DB-96CB-952BF8F30F4A}" type="pres">
      <dgm:prSet presAssocID="{C9E933DD-7F86-4206-A39C-8D904337FFA1}" presName="text0" presStyleLbl="node1" presStyleIdx="2" presStyleCnt="4" custScaleX="151865" custRadScaleRad="85508" custRadScaleInc="1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A5662-1721-47D5-8B58-E8825E3A3750}" type="pres">
      <dgm:prSet presAssocID="{5DAE498E-2F0B-40CF-879D-5BB85CCE27E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7DF2618-8EBD-4A41-BF66-3E3D8779492F}" type="pres">
      <dgm:prSet presAssocID="{17D17738-5DDC-4400-B360-D19B1AF21E2A}" presName="text0" presStyleLbl="node1" presStyleIdx="3" presStyleCnt="4" custScaleX="149815" custRadScaleRad="89296" custRadScaleInc="3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97F0B-A397-4659-9890-59FE18A356BA}" type="presOf" srcId="{FFADFA2E-C5D1-437B-A58F-F79EA50268A7}" destId="{7852A641-31B9-4CE4-B340-654A6F1FECB0}" srcOrd="0" destOrd="0" presId="urn:microsoft.com/office/officeart/2008/layout/RadialCluster"/>
    <dgm:cxn modelId="{DBE80DD6-27A0-4463-ABB1-288B10C5EDE1}" type="presOf" srcId="{D6F0BF05-813D-4DE7-B7A3-3170F995A957}" destId="{A1E86BDD-C62B-44B0-88AC-1FAE1DC1698E}" srcOrd="0" destOrd="0" presId="urn:microsoft.com/office/officeart/2008/layout/RadialCluster"/>
    <dgm:cxn modelId="{C160D733-A47B-49CA-BAA7-F18C2D9A1110}" type="presOf" srcId="{C3176D29-64FE-4002-85BF-3DE35404ADBC}" destId="{1C0DA3D6-E3DE-4578-B680-6596BEC47C74}" srcOrd="0" destOrd="0" presId="urn:microsoft.com/office/officeart/2008/layout/RadialCluster"/>
    <dgm:cxn modelId="{6368878D-0932-4081-86D5-0A125BFE8614}" type="presOf" srcId="{C9E933DD-7F86-4206-A39C-8D904337FFA1}" destId="{6EAFF8E7-3C44-49DB-96CB-952BF8F30F4A}" srcOrd="0" destOrd="0" presId="urn:microsoft.com/office/officeart/2008/layout/RadialCluster"/>
    <dgm:cxn modelId="{00BEA63B-3BCD-4730-8B2F-1CF2AC0C579F}" type="presOf" srcId="{17D17738-5DDC-4400-B360-D19B1AF21E2A}" destId="{D7DF2618-8EBD-4A41-BF66-3E3D8779492F}" srcOrd="0" destOrd="0" presId="urn:microsoft.com/office/officeart/2008/layout/RadialCluster"/>
    <dgm:cxn modelId="{E14F9657-CF99-44C3-B817-4250C1F64F5F}" srcId="{FFADFA2E-C5D1-437B-A58F-F79EA50268A7}" destId="{70F24D19-2422-4058-8A28-6E4BCADE518C}" srcOrd="0" destOrd="0" parTransId="{EB521191-8879-4E4E-830F-72751AA8EB9E}" sibTransId="{49D6D479-05DE-4E80-90A9-0806EFE13F74}"/>
    <dgm:cxn modelId="{F6C99542-CC44-4D5B-83A0-3551D5057848}" type="presOf" srcId="{5DAE498E-2F0B-40CF-879D-5BB85CCE27E9}" destId="{549A5662-1721-47D5-8B58-E8825E3A3750}" srcOrd="0" destOrd="0" presId="urn:microsoft.com/office/officeart/2008/layout/RadialCluster"/>
    <dgm:cxn modelId="{1E91CF8D-E2E7-44EE-863E-66C4178A7622}" srcId="{70F24D19-2422-4058-8A28-6E4BCADE518C}" destId="{D6F0BF05-813D-4DE7-B7A3-3170F995A957}" srcOrd="0" destOrd="0" parTransId="{C3176D29-64FE-4002-85BF-3DE35404ADBC}" sibTransId="{8B86FE6E-7D15-403C-AC8C-6888FDD1C182}"/>
    <dgm:cxn modelId="{19B9E16D-E600-403E-839E-21989E9F19C5}" type="presOf" srcId="{70F24D19-2422-4058-8A28-6E4BCADE518C}" destId="{EE1A83F6-267F-4B77-8F23-ADFEB0A9D1EB}" srcOrd="0" destOrd="0" presId="urn:microsoft.com/office/officeart/2008/layout/RadialCluster"/>
    <dgm:cxn modelId="{BF93F2A4-B377-4203-9141-1AB6AA27D1E9}" srcId="{70F24D19-2422-4058-8A28-6E4BCADE518C}" destId="{17D17738-5DDC-4400-B360-D19B1AF21E2A}" srcOrd="2" destOrd="0" parTransId="{5DAE498E-2F0B-40CF-879D-5BB85CCE27E9}" sibTransId="{C88BAEB0-FBFF-4620-8479-0D197F574439}"/>
    <dgm:cxn modelId="{4EC4E2EE-1649-401D-AF11-AD9658A4D428}" type="presOf" srcId="{343FF507-9781-4862-8030-9265B36C8A0D}" destId="{C48E543B-B7E3-4F4A-87E0-0CB4288EFF9E}" srcOrd="0" destOrd="0" presId="urn:microsoft.com/office/officeart/2008/layout/RadialCluster"/>
    <dgm:cxn modelId="{A450F337-C8D3-4532-89BE-8D5BD5090DC0}" srcId="{70F24D19-2422-4058-8A28-6E4BCADE518C}" destId="{C9E933DD-7F86-4206-A39C-8D904337FFA1}" srcOrd="1" destOrd="0" parTransId="{343FF507-9781-4862-8030-9265B36C8A0D}" sibTransId="{C8D6E3B6-092A-499A-BA15-FE27E042EB65}"/>
    <dgm:cxn modelId="{85B38EC7-A97B-435A-B721-6BFAC6A86C41}" type="presParOf" srcId="{7852A641-31B9-4CE4-B340-654A6F1FECB0}" destId="{C1C005A9-615B-4868-85CD-7CA20B65FFFA}" srcOrd="0" destOrd="0" presId="urn:microsoft.com/office/officeart/2008/layout/RadialCluster"/>
    <dgm:cxn modelId="{66C19779-D12A-4811-9DA0-1D879EC41CFF}" type="presParOf" srcId="{C1C005A9-615B-4868-85CD-7CA20B65FFFA}" destId="{EE1A83F6-267F-4B77-8F23-ADFEB0A9D1EB}" srcOrd="0" destOrd="0" presId="urn:microsoft.com/office/officeart/2008/layout/RadialCluster"/>
    <dgm:cxn modelId="{08D79C13-5098-4D9B-B1CA-72B5BA97B456}" type="presParOf" srcId="{C1C005A9-615B-4868-85CD-7CA20B65FFFA}" destId="{1C0DA3D6-E3DE-4578-B680-6596BEC47C74}" srcOrd="1" destOrd="0" presId="urn:microsoft.com/office/officeart/2008/layout/RadialCluster"/>
    <dgm:cxn modelId="{47A86882-0E75-464C-87B5-CCC7833BA467}" type="presParOf" srcId="{C1C005A9-615B-4868-85CD-7CA20B65FFFA}" destId="{A1E86BDD-C62B-44B0-88AC-1FAE1DC1698E}" srcOrd="2" destOrd="0" presId="urn:microsoft.com/office/officeart/2008/layout/RadialCluster"/>
    <dgm:cxn modelId="{9D1E5EFD-5455-45B7-A0B3-DBEF3F55FE91}" type="presParOf" srcId="{C1C005A9-615B-4868-85CD-7CA20B65FFFA}" destId="{C48E543B-B7E3-4F4A-87E0-0CB4288EFF9E}" srcOrd="3" destOrd="0" presId="urn:microsoft.com/office/officeart/2008/layout/RadialCluster"/>
    <dgm:cxn modelId="{3EECE5D3-8F51-43A2-9124-5BF91E6821A8}" type="presParOf" srcId="{C1C005A9-615B-4868-85CD-7CA20B65FFFA}" destId="{6EAFF8E7-3C44-49DB-96CB-952BF8F30F4A}" srcOrd="4" destOrd="0" presId="urn:microsoft.com/office/officeart/2008/layout/RadialCluster"/>
    <dgm:cxn modelId="{B19B6CFA-5C25-4004-AB71-24C9CF586C8A}" type="presParOf" srcId="{C1C005A9-615B-4868-85CD-7CA20B65FFFA}" destId="{549A5662-1721-47D5-8B58-E8825E3A3750}" srcOrd="5" destOrd="0" presId="urn:microsoft.com/office/officeart/2008/layout/RadialCluster"/>
    <dgm:cxn modelId="{3A572191-E6BC-4396-BC4E-84E498B54F37}" type="presParOf" srcId="{C1C005A9-615B-4868-85CD-7CA20B65FFFA}" destId="{D7DF2618-8EBD-4A41-BF66-3E3D877949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302DF-7450-4E80-9228-515A92469A3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04B00-7A55-451D-BCE3-96D3B788FCE7}" type="pres">
      <dgm:prSet presAssocID="{A40302DF-7450-4E80-9228-515A92469A3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5DDB4-BCE2-4E6A-B3B8-A78AE08B6A82}" type="presOf" srcId="{A40302DF-7450-4E80-9228-515A92469A37}" destId="{8F604B00-7A55-451D-BCE3-96D3B788FCE7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72C707-C086-42EF-9121-539D3F2E79D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698C4-0611-4BFD-9BCB-00DD60AE472B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মুযদালিফায় অবস্থান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C25B92-700B-40B0-84AB-A9C0CA464686}" type="parTrans" cxnId="{776F5B3E-275A-40DC-8A6B-1C1FC4A6F5D2}">
      <dgm:prSet/>
      <dgm:spPr/>
      <dgm:t>
        <a:bodyPr/>
        <a:lstStyle/>
        <a:p>
          <a:endParaRPr lang="en-US"/>
        </a:p>
      </dgm:t>
    </dgm:pt>
    <dgm:pt modelId="{AF6D908F-D2C6-48F0-A440-F7FBD933E1A4}" type="sibTrans" cxnId="{776F5B3E-275A-40DC-8A6B-1C1FC4A6F5D2}">
      <dgm:prSet/>
      <dgm:spPr/>
      <dgm:t>
        <a:bodyPr/>
        <a:lstStyle/>
        <a:p>
          <a:endParaRPr lang="en-US"/>
        </a:p>
      </dgm:t>
    </dgm:pt>
    <dgm:pt modelId="{00AE2C6E-AF67-46AE-9C0C-1394DFF174B2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সাফা ও মারওয়ায় দৈড়ানো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50B742-BD17-4C36-9ECF-66CFC4A6D474}" type="parTrans" cxnId="{634CB5E6-51D3-4BB1-BAB3-BC8C9A3C52F4}">
      <dgm:prSet/>
      <dgm:spPr/>
      <dgm:t>
        <a:bodyPr/>
        <a:lstStyle/>
        <a:p>
          <a:endParaRPr lang="en-US"/>
        </a:p>
      </dgm:t>
    </dgm:pt>
    <dgm:pt modelId="{58CC76C4-9FAF-4F2D-B313-B1A3F9D7BEF2}" type="sibTrans" cxnId="{634CB5E6-51D3-4BB1-BAB3-BC8C9A3C52F4}">
      <dgm:prSet/>
      <dgm:spPr/>
      <dgm:t>
        <a:bodyPr/>
        <a:lstStyle/>
        <a:p>
          <a:endParaRPr lang="en-US"/>
        </a:p>
      </dgm:t>
    </dgm:pt>
    <dgm:pt modelId="{5FCCDBD8-F5A4-460D-881E-DF2F82F83D2B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কংকর নিক্ষেপ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7AFD63-45CC-4F12-A5AB-06BA2941451E}" type="parTrans" cxnId="{40BB96BC-5B78-4A64-B72E-1AB9E8DC17BB}">
      <dgm:prSet/>
      <dgm:spPr/>
      <dgm:t>
        <a:bodyPr/>
        <a:lstStyle/>
        <a:p>
          <a:endParaRPr lang="en-US"/>
        </a:p>
      </dgm:t>
    </dgm:pt>
    <dgm:pt modelId="{7D9537AF-AB1F-40E3-9FB0-55C485572A37}" type="sibTrans" cxnId="{40BB96BC-5B78-4A64-B72E-1AB9E8DC17BB}">
      <dgm:prSet/>
      <dgm:spPr/>
      <dgm:t>
        <a:bodyPr/>
        <a:lstStyle/>
        <a:p>
          <a:endParaRPr lang="en-US"/>
        </a:p>
      </dgm:t>
    </dgm:pt>
    <dgm:pt modelId="{7B462D66-643E-4549-BF07-23A556BC4996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বিদায়ী তাওয়াফ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33D43-85C3-46EA-81CB-32E25ACE6B0E}" type="parTrans" cxnId="{D0BD1B1A-9A5B-4456-BF52-E9937DE1217E}">
      <dgm:prSet/>
      <dgm:spPr/>
      <dgm:t>
        <a:bodyPr/>
        <a:lstStyle/>
        <a:p>
          <a:endParaRPr lang="en-US"/>
        </a:p>
      </dgm:t>
    </dgm:pt>
    <dgm:pt modelId="{27F50CED-5B3C-4C85-B199-A943D882E331}" type="sibTrans" cxnId="{D0BD1B1A-9A5B-4456-BF52-E9937DE1217E}">
      <dgm:prSet/>
      <dgm:spPr/>
      <dgm:t>
        <a:bodyPr/>
        <a:lstStyle/>
        <a:p>
          <a:endParaRPr lang="en-US"/>
        </a:p>
      </dgm:t>
    </dgm:pt>
    <dgm:pt modelId="{8E057E21-CDB3-4FFD-876B-A24B672FC7DE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মাথা মুড়ানো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EE44C-85FF-4DF5-88A4-3294647BDEAA}" type="parTrans" cxnId="{98EF3E2F-F05A-41EE-B07A-BBB8AFCAC5BA}">
      <dgm:prSet/>
      <dgm:spPr/>
      <dgm:t>
        <a:bodyPr/>
        <a:lstStyle/>
        <a:p>
          <a:endParaRPr lang="en-US"/>
        </a:p>
      </dgm:t>
    </dgm:pt>
    <dgm:pt modelId="{D20F8F64-2B99-43D9-A7BB-E2E3DF339F3F}" type="sibTrans" cxnId="{98EF3E2F-F05A-41EE-B07A-BBB8AFCAC5BA}">
      <dgm:prSet/>
      <dgm:spPr/>
      <dgm:t>
        <a:bodyPr/>
        <a:lstStyle/>
        <a:p>
          <a:endParaRPr lang="en-US"/>
        </a:p>
      </dgm:t>
    </dgm:pt>
    <dgm:pt modelId="{A1A695F8-9DAA-4DD0-9EF0-58FBE56484C5}" type="pres">
      <dgm:prSet presAssocID="{A572C707-C086-42EF-9121-539D3F2E7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6FA6D-03D0-4C41-BD72-4BDB5D259CA4}" type="pres">
      <dgm:prSet presAssocID="{5CF698C4-0611-4BFD-9BCB-00DD60AE47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C5DBC-A713-4464-9C2A-3815E23C6D77}" type="pres">
      <dgm:prSet presAssocID="{5CF698C4-0611-4BFD-9BCB-00DD60AE472B}" presName="spNode" presStyleCnt="0"/>
      <dgm:spPr/>
    </dgm:pt>
    <dgm:pt modelId="{66EF1C25-A776-4341-B8D4-ACA87E2AFC8C}" type="pres">
      <dgm:prSet presAssocID="{AF6D908F-D2C6-48F0-A440-F7FBD933E1A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A0358B0-1225-4BF1-AF98-FBE0C681C2D1}" type="pres">
      <dgm:prSet presAssocID="{00AE2C6E-AF67-46AE-9C0C-1394DFF174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F23A6-A13A-465F-A098-6800DA005327}" type="pres">
      <dgm:prSet presAssocID="{00AE2C6E-AF67-46AE-9C0C-1394DFF174B2}" presName="spNode" presStyleCnt="0"/>
      <dgm:spPr/>
    </dgm:pt>
    <dgm:pt modelId="{93C13935-4BE4-4B51-916E-9ADF1E3B6BA8}" type="pres">
      <dgm:prSet presAssocID="{58CC76C4-9FAF-4F2D-B313-B1A3F9D7BEF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418B897-75D7-4F2A-9FBD-BCA210441F2A}" type="pres">
      <dgm:prSet presAssocID="{5FCCDBD8-F5A4-460D-881E-DF2F82F83D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1A73D-D29B-4D01-9855-B2F2D4DCB2B7}" type="pres">
      <dgm:prSet presAssocID="{5FCCDBD8-F5A4-460D-881E-DF2F82F83D2B}" presName="spNode" presStyleCnt="0"/>
      <dgm:spPr/>
    </dgm:pt>
    <dgm:pt modelId="{E068D560-75F8-45DD-90A7-12929CA2742B}" type="pres">
      <dgm:prSet presAssocID="{7D9537AF-AB1F-40E3-9FB0-55C485572A3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123B138-32B8-4A5F-9DC8-3863466A502E}" type="pres">
      <dgm:prSet presAssocID="{7B462D66-643E-4549-BF07-23A556BC49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4BBE-1C69-4A20-8624-40DBB6D403C1}" type="pres">
      <dgm:prSet presAssocID="{7B462D66-643E-4549-BF07-23A556BC4996}" presName="spNode" presStyleCnt="0"/>
      <dgm:spPr/>
    </dgm:pt>
    <dgm:pt modelId="{EFCE4C5A-5661-45F3-A169-C37BB5F67BA0}" type="pres">
      <dgm:prSet presAssocID="{27F50CED-5B3C-4C85-B199-A943D882E33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4F2F42-8092-428D-9A37-2589DEAE0AC9}" type="pres">
      <dgm:prSet presAssocID="{8E057E21-CDB3-4FFD-876B-A24B672FC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4A35-FC78-49AD-BBCF-A21594948E55}" type="pres">
      <dgm:prSet presAssocID="{8E057E21-CDB3-4FFD-876B-A24B672FC7DE}" presName="spNode" presStyleCnt="0"/>
      <dgm:spPr/>
    </dgm:pt>
    <dgm:pt modelId="{00C87654-9568-4B4C-A4E8-25C91385BB1D}" type="pres">
      <dgm:prSet presAssocID="{D20F8F64-2B99-43D9-A7BB-E2E3DF339F3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6D3E783-583A-492D-81E8-70B129575AC6}" type="presOf" srcId="{5CF698C4-0611-4BFD-9BCB-00DD60AE472B}" destId="{58D6FA6D-03D0-4C41-BD72-4BDB5D259CA4}" srcOrd="0" destOrd="0" presId="urn:microsoft.com/office/officeart/2005/8/layout/cycle6"/>
    <dgm:cxn modelId="{4C5025C3-E110-45AF-8096-EE4FBB37C43D}" type="presOf" srcId="{8E057E21-CDB3-4FFD-876B-A24B672FC7DE}" destId="{064F2F42-8092-428D-9A37-2589DEAE0AC9}" srcOrd="0" destOrd="0" presId="urn:microsoft.com/office/officeart/2005/8/layout/cycle6"/>
    <dgm:cxn modelId="{98EF3E2F-F05A-41EE-B07A-BBB8AFCAC5BA}" srcId="{A572C707-C086-42EF-9121-539D3F2E79D9}" destId="{8E057E21-CDB3-4FFD-876B-A24B672FC7DE}" srcOrd="4" destOrd="0" parTransId="{54FEE44C-85FF-4DF5-88A4-3294647BDEAA}" sibTransId="{D20F8F64-2B99-43D9-A7BB-E2E3DF339F3F}"/>
    <dgm:cxn modelId="{D0BD1B1A-9A5B-4456-BF52-E9937DE1217E}" srcId="{A572C707-C086-42EF-9121-539D3F2E79D9}" destId="{7B462D66-643E-4549-BF07-23A556BC4996}" srcOrd="3" destOrd="0" parTransId="{37933D43-85C3-46EA-81CB-32E25ACE6B0E}" sibTransId="{27F50CED-5B3C-4C85-B199-A943D882E331}"/>
    <dgm:cxn modelId="{776F5B3E-275A-40DC-8A6B-1C1FC4A6F5D2}" srcId="{A572C707-C086-42EF-9121-539D3F2E79D9}" destId="{5CF698C4-0611-4BFD-9BCB-00DD60AE472B}" srcOrd="0" destOrd="0" parTransId="{2BC25B92-700B-40B0-84AB-A9C0CA464686}" sibTransId="{AF6D908F-D2C6-48F0-A440-F7FBD933E1A4}"/>
    <dgm:cxn modelId="{06C32860-FD8C-432C-9E02-08B7CA90D1A2}" type="presOf" srcId="{58CC76C4-9FAF-4F2D-B313-B1A3F9D7BEF2}" destId="{93C13935-4BE4-4B51-916E-9ADF1E3B6BA8}" srcOrd="0" destOrd="0" presId="urn:microsoft.com/office/officeart/2005/8/layout/cycle6"/>
    <dgm:cxn modelId="{BE757BF6-6DCA-47BF-BC91-DECA7279AC01}" type="presOf" srcId="{A572C707-C086-42EF-9121-539D3F2E79D9}" destId="{A1A695F8-9DAA-4DD0-9EF0-58FBE56484C5}" srcOrd="0" destOrd="0" presId="urn:microsoft.com/office/officeart/2005/8/layout/cycle6"/>
    <dgm:cxn modelId="{FB2F5EE3-3C72-48D0-A8B5-CDE03D2E2312}" type="presOf" srcId="{D20F8F64-2B99-43D9-A7BB-E2E3DF339F3F}" destId="{00C87654-9568-4B4C-A4E8-25C91385BB1D}" srcOrd="0" destOrd="0" presId="urn:microsoft.com/office/officeart/2005/8/layout/cycle6"/>
    <dgm:cxn modelId="{634CB5E6-51D3-4BB1-BAB3-BC8C9A3C52F4}" srcId="{A572C707-C086-42EF-9121-539D3F2E79D9}" destId="{00AE2C6E-AF67-46AE-9C0C-1394DFF174B2}" srcOrd="1" destOrd="0" parTransId="{7A50B742-BD17-4C36-9ECF-66CFC4A6D474}" sibTransId="{58CC76C4-9FAF-4F2D-B313-B1A3F9D7BEF2}"/>
    <dgm:cxn modelId="{8CDB3044-97B8-4623-BDC9-5854C61353A0}" type="presOf" srcId="{AF6D908F-D2C6-48F0-A440-F7FBD933E1A4}" destId="{66EF1C25-A776-4341-B8D4-ACA87E2AFC8C}" srcOrd="0" destOrd="0" presId="urn:microsoft.com/office/officeart/2005/8/layout/cycle6"/>
    <dgm:cxn modelId="{AEB9636D-1A96-48DA-A27A-192DE8A4AA48}" type="presOf" srcId="{7D9537AF-AB1F-40E3-9FB0-55C485572A37}" destId="{E068D560-75F8-45DD-90A7-12929CA2742B}" srcOrd="0" destOrd="0" presId="urn:microsoft.com/office/officeart/2005/8/layout/cycle6"/>
    <dgm:cxn modelId="{76D1C10E-4049-4B58-BACD-027D761C457F}" type="presOf" srcId="{27F50CED-5B3C-4C85-B199-A943D882E331}" destId="{EFCE4C5A-5661-45F3-A169-C37BB5F67BA0}" srcOrd="0" destOrd="0" presId="urn:microsoft.com/office/officeart/2005/8/layout/cycle6"/>
    <dgm:cxn modelId="{CD4CEDFF-FFDE-4FD2-B680-09F83CDDD252}" type="presOf" srcId="{5FCCDBD8-F5A4-460D-881E-DF2F82F83D2B}" destId="{B418B897-75D7-4F2A-9FBD-BCA210441F2A}" srcOrd="0" destOrd="0" presId="urn:microsoft.com/office/officeart/2005/8/layout/cycle6"/>
    <dgm:cxn modelId="{D2EF49DB-8F6D-4358-A204-CCE33E48ED11}" type="presOf" srcId="{7B462D66-643E-4549-BF07-23A556BC4996}" destId="{B123B138-32B8-4A5F-9DC8-3863466A502E}" srcOrd="0" destOrd="0" presId="urn:microsoft.com/office/officeart/2005/8/layout/cycle6"/>
    <dgm:cxn modelId="{40BB96BC-5B78-4A64-B72E-1AB9E8DC17BB}" srcId="{A572C707-C086-42EF-9121-539D3F2E79D9}" destId="{5FCCDBD8-F5A4-460D-881E-DF2F82F83D2B}" srcOrd="2" destOrd="0" parTransId="{1F7AFD63-45CC-4F12-A5AB-06BA2941451E}" sibTransId="{7D9537AF-AB1F-40E3-9FB0-55C485572A37}"/>
    <dgm:cxn modelId="{D5653CD6-DEA7-43F6-A453-5DA2EEC1BDE0}" type="presOf" srcId="{00AE2C6E-AF67-46AE-9C0C-1394DFF174B2}" destId="{1A0358B0-1225-4BF1-AF98-FBE0C681C2D1}" srcOrd="0" destOrd="0" presId="urn:microsoft.com/office/officeart/2005/8/layout/cycle6"/>
    <dgm:cxn modelId="{D5C69743-63E0-4054-8A7B-47336F5A1F4A}" type="presParOf" srcId="{A1A695F8-9DAA-4DD0-9EF0-58FBE56484C5}" destId="{58D6FA6D-03D0-4C41-BD72-4BDB5D259CA4}" srcOrd="0" destOrd="0" presId="urn:microsoft.com/office/officeart/2005/8/layout/cycle6"/>
    <dgm:cxn modelId="{1214D13D-4BFC-4CDE-BC19-96F13AD75CD5}" type="presParOf" srcId="{A1A695F8-9DAA-4DD0-9EF0-58FBE56484C5}" destId="{270C5DBC-A713-4464-9C2A-3815E23C6D77}" srcOrd="1" destOrd="0" presId="urn:microsoft.com/office/officeart/2005/8/layout/cycle6"/>
    <dgm:cxn modelId="{032E270D-0707-4355-B3A8-CF2EA6660563}" type="presParOf" srcId="{A1A695F8-9DAA-4DD0-9EF0-58FBE56484C5}" destId="{66EF1C25-A776-4341-B8D4-ACA87E2AFC8C}" srcOrd="2" destOrd="0" presId="urn:microsoft.com/office/officeart/2005/8/layout/cycle6"/>
    <dgm:cxn modelId="{F5FC5778-9E51-4B93-AA37-8A0BB2B96587}" type="presParOf" srcId="{A1A695F8-9DAA-4DD0-9EF0-58FBE56484C5}" destId="{1A0358B0-1225-4BF1-AF98-FBE0C681C2D1}" srcOrd="3" destOrd="0" presId="urn:microsoft.com/office/officeart/2005/8/layout/cycle6"/>
    <dgm:cxn modelId="{F2F88201-4F3D-41D2-84E5-9859090183B5}" type="presParOf" srcId="{A1A695F8-9DAA-4DD0-9EF0-58FBE56484C5}" destId="{882F23A6-A13A-465F-A098-6800DA005327}" srcOrd="4" destOrd="0" presId="urn:microsoft.com/office/officeart/2005/8/layout/cycle6"/>
    <dgm:cxn modelId="{59753C8C-7484-40FD-ADE7-1E63826B55D1}" type="presParOf" srcId="{A1A695F8-9DAA-4DD0-9EF0-58FBE56484C5}" destId="{93C13935-4BE4-4B51-916E-9ADF1E3B6BA8}" srcOrd="5" destOrd="0" presId="urn:microsoft.com/office/officeart/2005/8/layout/cycle6"/>
    <dgm:cxn modelId="{FA3C03B1-F5DA-4856-8A32-DE1895678F2C}" type="presParOf" srcId="{A1A695F8-9DAA-4DD0-9EF0-58FBE56484C5}" destId="{B418B897-75D7-4F2A-9FBD-BCA210441F2A}" srcOrd="6" destOrd="0" presId="urn:microsoft.com/office/officeart/2005/8/layout/cycle6"/>
    <dgm:cxn modelId="{D64AD81F-9B27-475D-B000-0EE6CAB505C0}" type="presParOf" srcId="{A1A695F8-9DAA-4DD0-9EF0-58FBE56484C5}" destId="{FBC1A73D-D29B-4D01-9855-B2F2D4DCB2B7}" srcOrd="7" destOrd="0" presId="urn:microsoft.com/office/officeart/2005/8/layout/cycle6"/>
    <dgm:cxn modelId="{5CB62078-023D-4C2F-9110-7E11BB5982F8}" type="presParOf" srcId="{A1A695F8-9DAA-4DD0-9EF0-58FBE56484C5}" destId="{E068D560-75F8-45DD-90A7-12929CA2742B}" srcOrd="8" destOrd="0" presId="urn:microsoft.com/office/officeart/2005/8/layout/cycle6"/>
    <dgm:cxn modelId="{5F2F5CBE-52AD-4408-AF77-37AF695AC2D2}" type="presParOf" srcId="{A1A695F8-9DAA-4DD0-9EF0-58FBE56484C5}" destId="{B123B138-32B8-4A5F-9DC8-3863466A502E}" srcOrd="9" destOrd="0" presId="urn:microsoft.com/office/officeart/2005/8/layout/cycle6"/>
    <dgm:cxn modelId="{4BE088BF-D8F6-4BFF-B422-430152F36D75}" type="presParOf" srcId="{A1A695F8-9DAA-4DD0-9EF0-58FBE56484C5}" destId="{14644BBE-1C69-4A20-8624-40DBB6D403C1}" srcOrd="10" destOrd="0" presId="urn:microsoft.com/office/officeart/2005/8/layout/cycle6"/>
    <dgm:cxn modelId="{126F505D-6B0E-4A72-B36D-48B1ED4C7BEE}" type="presParOf" srcId="{A1A695F8-9DAA-4DD0-9EF0-58FBE56484C5}" destId="{EFCE4C5A-5661-45F3-A169-C37BB5F67BA0}" srcOrd="11" destOrd="0" presId="urn:microsoft.com/office/officeart/2005/8/layout/cycle6"/>
    <dgm:cxn modelId="{10FD3152-8B0B-4B81-ACE9-42EA70944A99}" type="presParOf" srcId="{A1A695F8-9DAA-4DD0-9EF0-58FBE56484C5}" destId="{064F2F42-8092-428D-9A37-2589DEAE0AC9}" srcOrd="12" destOrd="0" presId="urn:microsoft.com/office/officeart/2005/8/layout/cycle6"/>
    <dgm:cxn modelId="{8239402D-9CA2-43F4-9509-A665A959DBAC}" type="presParOf" srcId="{A1A695F8-9DAA-4DD0-9EF0-58FBE56484C5}" destId="{E5174A35-FC78-49AD-BBCF-A21594948E55}" srcOrd="13" destOrd="0" presId="urn:microsoft.com/office/officeart/2005/8/layout/cycle6"/>
    <dgm:cxn modelId="{B743F7FD-156F-4D22-AD38-925F38E2D9DB}" type="presParOf" srcId="{A1A695F8-9DAA-4DD0-9EF0-58FBE56484C5}" destId="{00C87654-9568-4B4C-A4E8-25C91385BB1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86E-52E2-4C3D-B2EB-91CEE396E122}">
      <dsp:nvSpPr>
        <dsp:cNvPr id="0" name=""/>
        <dsp:cNvSpPr/>
      </dsp:nvSpPr>
      <dsp:spPr>
        <a:xfrm>
          <a:off x="1680345" y="413790"/>
          <a:ext cx="2760292" cy="276029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B33F-E621-4E8D-B4B4-A80FA420C79E}">
      <dsp:nvSpPr>
        <dsp:cNvPr id="0" name=""/>
        <dsp:cNvSpPr/>
      </dsp:nvSpPr>
      <dsp:spPr>
        <a:xfrm>
          <a:off x="1680345" y="413790"/>
          <a:ext cx="2760292" cy="276029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EB9B-E93D-4904-B109-95F738BC4DC2}">
      <dsp:nvSpPr>
        <dsp:cNvPr id="0" name=""/>
        <dsp:cNvSpPr/>
      </dsp:nvSpPr>
      <dsp:spPr>
        <a:xfrm>
          <a:off x="1680345" y="413790"/>
          <a:ext cx="2760292" cy="2760292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C2B66-531C-4937-97C6-62A7DB40B045}">
      <dsp:nvSpPr>
        <dsp:cNvPr id="0" name=""/>
        <dsp:cNvSpPr/>
      </dsp:nvSpPr>
      <dsp:spPr>
        <a:xfrm>
          <a:off x="1680345" y="413790"/>
          <a:ext cx="2760292" cy="2760292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D698E-71A8-41B6-BC62-BA7A0F6B13A7}">
      <dsp:nvSpPr>
        <dsp:cNvPr id="0" name=""/>
        <dsp:cNvSpPr/>
      </dsp:nvSpPr>
      <dsp:spPr>
        <a:xfrm>
          <a:off x="1680345" y="413790"/>
          <a:ext cx="2760292" cy="2760292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E8CA4-EE72-4EA1-BC60-E56B78D12CA6}">
      <dsp:nvSpPr>
        <dsp:cNvPr id="0" name=""/>
        <dsp:cNvSpPr/>
      </dsp:nvSpPr>
      <dsp:spPr>
        <a:xfrm>
          <a:off x="2146088" y="1142991"/>
          <a:ext cx="1828805" cy="1270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4000" kern="1200" dirty="0">
            <a:solidFill>
              <a:schemeClr val="tx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3910" y="1329123"/>
        <a:ext cx="1293161" cy="898728"/>
      </dsp:txXfrm>
    </dsp:sp>
    <dsp:sp modelId="{64443F73-33CF-498C-B60A-8F75DC9370AA}">
      <dsp:nvSpPr>
        <dsp:cNvPr id="0" name=""/>
        <dsp:cNvSpPr/>
      </dsp:nvSpPr>
      <dsp:spPr>
        <a:xfrm>
          <a:off x="2310981" y="972"/>
          <a:ext cx="1499019" cy="889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কালেমা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0507" y="131265"/>
        <a:ext cx="1059967" cy="629108"/>
      </dsp:txXfrm>
    </dsp:sp>
    <dsp:sp modelId="{20E9D1A9-3DAC-43A0-94F6-34C5C55DB807}">
      <dsp:nvSpPr>
        <dsp:cNvPr id="0" name=""/>
        <dsp:cNvSpPr/>
      </dsp:nvSpPr>
      <dsp:spPr>
        <a:xfrm>
          <a:off x="3643358" y="932498"/>
          <a:ext cx="1398537" cy="889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8169" y="1062791"/>
        <a:ext cx="988915" cy="629108"/>
      </dsp:txXfrm>
    </dsp:sp>
    <dsp:sp modelId="{6993FD64-FD48-4556-9C31-09A107534BE2}">
      <dsp:nvSpPr>
        <dsp:cNvPr id="0" name=""/>
        <dsp:cNvSpPr/>
      </dsp:nvSpPr>
      <dsp:spPr>
        <a:xfrm>
          <a:off x="3197336" y="2439739"/>
          <a:ext cx="1311116" cy="889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রোজা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344" y="2570032"/>
        <a:ext cx="927100" cy="629108"/>
      </dsp:txXfrm>
    </dsp:sp>
    <dsp:sp modelId="{55D43749-2AFB-47CF-BADD-6F1D4D46786C}">
      <dsp:nvSpPr>
        <dsp:cNvPr id="0" name=""/>
        <dsp:cNvSpPr/>
      </dsp:nvSpPr>
      <dsp:spPr>
        <a:xfrm>
          <a:off x="1587502" y="2439739"/>
          <a:ext cx="1361170" cy="889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6841" y="2570032"/>
        <a:ext cx="962492" cy="629108"/>
      </dsp:txXfrm>
    </dsp:sp>
    <dsp:sp modelId="{F29ECDA8-1C03-429D-B7CD-88F6D6AAADF3}">
      <dsp:nvSpPr>
        <dsp:cNvPr id="0" name=""/>
        <dsp:cNvSpPr/>
      </dsp:nvSpPr>
      <dsp:spPr>
        <a:xfrm>
          <a:off x="1054104" y="932498"/>
          <a:ext cx="1448502" cy="889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6232" y="1062791"/>
        <a:ext cx="1024246" cy="629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23D8-1595-4224-8AD8-53072DD0291E}">
      <dsp:nvSpPr>
        <dsp:cNvPr id="0" name=""/>
        <dsp:cNvSpPr/>
      </dsp:nvSpPr>
      <dsp:spPr>
        <a:xfrm>
          <a:off x="1495127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B48E-ACD3-41C1-9FB8-98033B508DD3}">
      <dsp:nvSpPr>
        <dsp:cNvPr id="0" name=""/>
        <dsp:cNvSpPr/>
      </dsp:nvSpPr>
      <dsp:spPr>
        <a:xfrm>
          <a:off x="1495127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28F8C-3E84-4CC2-AA69-574AAF8F61CE}">
      <dsp:nvSpPr>
        <dsp:cNvPr id="0" name=""/>
        <dsp:cNvSpPr/>
      </dsp:nvSpPr>
      <dsp:spPr>
        <a:xfrm>
          <a:off x="1495127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AB74F-97AA-4933-A102-A8CE932C777F}">
      <dsp:nvSpPr>
        <dsp:cNvPr id="0" name=""/>
        <dsp:cNvSpPr/>
      </dsp:nvSpPr>
      <dsp:spPr>
        <a:xfrm>
          <a:off x="1495127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15022-876B-4079-BD56-6C7B87077C38}">
      <dsp:nvSpPr>
        <dsp:cNvPr id="0" name=""/>
        <dsp:cNvSpPr/>
      </dsp:nvSpPr>
      <dsp:spPr>
        <a:xfrm>
          <a:off x="1914840" y="1312416"/>
          <a:ext cx="2286003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</a:t>
          </a:r>
          <a:endParaRPr lang="en-US" sz="9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9617" y="1523177"/>
        <a:ext cx="1616449" cy="1017645"/>
      </dsp:txXfrm>
    </dsp:sp>
    <dsp:sp modelId="{CDC9BD04-2AAF-448F-8897-3DF3C264750E}">
      <dsp:nvSpPr>
        <dsp:cNvPr id="0" name=""/>
        <dsp:cNvSpPr/>
      </dsp:nvSpPr>
      <dsp:spPr>
        <a:xfrm>
          <a:off x="2297861" y="1843"/>
          <a:ext cx="1519961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 ৪র্থ স্তম্ভ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0454" y="149376"/>
        <a:ext cx="1074775" cy="712351"/>
      </dsp:txXfrm>
    </dsp:sp>
    <dsp:sp modelId="{CAEDF3B8-5A34-408C-AA3D-84DB1CE24225}">
      <dsp:nvSpPr>
        <dsp:cNvPr id="0" name=""/>
        <dsp:cNvSpPr/>
      </dsp:nvSpPr>
      <dsp:spPr>
        <a:xfrm>
          <a:off x="3826757" y="1528291"/>
          <a:ext cx="1515065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সামর্থবানের উপর হজ্জ ফরজ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8633" y="1675824"/>
        <a:ext cx="1071313" cy="712351"/>
      </dsp:txXfrm>
    </dsp:sp>
    <dsp:sp modelId="{2BEA6024-F97E-49AB-B2FC-703055F26285}">
      <dsp:nvSpPr>
        <dsp:cNvPr id="0" name=""/>
        <dsp:cNvSpPr/>
      </dsp:nvSpPr>
      <dsp:spPr>
        <a:xfrm>
          <a:off x="2221660" y="3054738"/>
          <a:ext cx="1672363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জীবনে একবার হজ ফরজ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6572" y="3202271"/>
        <a:ext cx="1182539" cy="712351"/>
      </dsp:txXfrm>
    </dsp:sp>
    <dsp:sp modelId="{1F459576-1F67-4993-B0BD-14FDA64290EF}">
      <dsp:nvSpPr>
        <dsp:cNvPr id="0" name=""/>
        <dsp:cNvSpPr/>
      </dsp:nvSpPr>
      <dsp:spPr>
        <a:xfrm>
          <a:off x="754177" y="1528291"/>
          <a:ext cx="1554435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হজ আর্থিক ও শারীরিক এবাদত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819" y="1675824"/>
        <a:ext cx="1099151" cy="71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A83F6-267F-4B77-8F23-ADFEB0A9D1EB}">
      <dsp:nvSpPr>
        <dsp:cNvPr id="0" name=""/>
        <dsp:cNvSpPr/>
      </dsp:nvSpPr>
      <dsp:spPr>
        <a:xfrm>
          <a:off x="2370322" y="1482147"/>
          <a:ext cx="1348336" cy="588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হজের ফরজ</a:t>
          </a:r>
          <a:endParaRPr lang="en-US" sz="2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9054" y="1510879"/>
        <a:ext cx="1290872" cy="531120"/>
      </dsp:txXfrm>
    </dsp:sp>
    <dsp:sp modelId="{1C0DA3D6-E3DE-4578-B680-6596BEC47C74}">
      <dsp:nvSpPr>
        <dsp:cNvPr id="0" name=""/>
        <dsp:cNvSpPr/>
      </dsp:nvSpPr>
      <dsp:spPr>
        <a:xfrm rot="16500614">
          <a:off x="2922579" y="1320918"/>
          <a:ext cx="323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6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86BDD-C62B-44B0-88AC-1FAE1DC1698E}">
      <dsp:nvSpPr>
        <dsp:cNvPr id="0" name=""/>
        <dsp:cNvSpPr/>
      </dsp:nvSpPr>
      <dsp:spPr>
        <a:xfrm>
          <a:off x="2664772" y="651806"/>
          <a:ext cx="912102" cy="507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ইহরাম বাধা</a:t>
          </a:r>
          <a:endParaRPr lang="en-US" sz="1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9565" y="676599"/>
        <a:ext cx="862516" cy="458297"/>
      </dsp:txXfrm>
    </dsp:sp>
    <dsp:sp modelId="{C48E543B-B7E3-4F4A-87E0-0CB4288EFF9E}">
      <dsp:nvSpPr>
        <dsp:cNvPr id="0" name=""/>
        <dsp:cNvSpPr/>
      </dsp:nvSpPr>
      <dsp:spPr>
        <a:xfrm rot="2405569">
          <a:off x="3333585" y="2236474"/>
          <a:ext cx="514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7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F8E7-3C44-49DB-96CB-952BF8F30F4A}">
      <dsp:nvSpPr>
        <dsp:cNvPr id="0" name=""/>
        <dsp:cNvSpPr/>
      </dsp:nvSpPr>
      <dsp:spPr>
        <a:xfrm>
          <a:off x="3674560" y="2402216"/>
          <a:ext cx="1039834" cy="68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আরাফায় অবস্থান করা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7985" y="2435641"/>
        <a:ext cx="972984" cy="617859"/>
      </dsp:txXfrm>
    </dsp:sp>
    <dsp:sp modelId="{549A5662-1721-47D5-8B58-E8825E3A3750}">
      <dsp:nvSpPr>
        <dsp:cNvPr id="0" name=""/>
        <dsp:cNvSpPr/>
      </dsp:nvSpPr>
      <dsp:spPr>
        <a:xfrm rot="8597858">
          <a:off x="2213795" y="2215326"/>
          <a:ext cx="483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8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F2618-8EBD-4A41-BF66-3E3D8779492F}">
      <dsp:nvSpPr>
        <dsp:cNvPr id="0" name=""/>
        <dsp:cNvSpPr/>
      </dsp:nvSpPr>
      <dsp:spPr>
        <a:xfrm>
          <a:off x="1289594" y="2359920"/>
          <a:ext cx="1025798" cy="68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তাওয়াফ করা</a:t>
          </a:r>
          <a:endParaRPr lang="en-US" sz="1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3019" y="2393345"/>
        <a:ext cx="958948" cy="617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FA6D-03D0-4C41-BD72-4BDB5D259CA4}">
      <dsp:nvSpPr>
        <dsp:cNvPr id="0" name=""/>
        <dsp:cNvSpPr/>
      </dsp:nvSpPr>
      <dsp:spPr>
        <a:xfrm>
          <a:off x="2196703" y="2046"/>
          <a:ext cx="1702593" cy="110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মুযদালিফায় অবস্থান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0727" y="56070"/>
        <a:ext cx="1594545" cy="998637"/>
      </dsp:txXfrm>
    </dsp:sp>
    <dsp:sp modelId="{66EF1C25-A776-4341-B8D4-ACA87E2AFC8C}">
      <dsp:nvSpPr>
        <dsp:cNvPr id="0" name=""/>
        <dsp:cNvSpPr/>
      </dsp:nvSpPr>
      <dsp:spPr>
        <a:xfrm>
          <a:off x="838073" y="555389"/>
          <a:ext cx="4419852" cy="4419852"/>
        </a:xfrm>
        <a:custGeom>
          <a:avLst/>
          <a:gdLst/>
          <a:ahLst/>
          <a:cxnLst/>
          <a:rect l="0" t="0" r="0" b="0"/>
          <a:pathLst>
            <a:path>
              <a:moveTo>
                <a:pt x="3072905" y="175462"/>
              </a:moveTo>
              <a:arcTo wR="2209926" hR="2209926" stAng="17579142" swAng="19602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358B0-1225-4BF1-AF98-FBE0C681C2D1}">
      <dsp:nvSpPr>
        <dsp:cNvPr id="0" name=""/>
        <dsp:cNvSpPr/>
      </dsp:nvSpPr>
      <dsp:spPr>
        <a:xfrm>
          <a:off x="4298467" y="1529067"/>
          <a:ext cx="1702593" cy="110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সাফা ও মারওয়ায় দৈড়ানো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2491" y="1583091"/>
        <a:ext cx="1594545" cy="998637"/>
      </dsp:txXfrm>
    </dsp:sp>
    <dsp:sp modelId="{93C13935-4BE4-4B51-916E-9ADF1E3B6BA8}">
      <dsp:nvSpPr>
        <dsp:cNvPr id="0" name=""/>
        <dsp:cNvSpPr/>
      </dsp:nvSpPr>
      <dsp:spPr>
        <a:xfrm>
          <a:off x="838073" y="555389"/>
          <a:ext cx="4419852" cy="4419852"/>
        </a:xfrm>
        <a:custGeom>
          <a:avLst/>
          <a:gdLst/>
          <a:ahLst/>
          <a:cxnLst/>
          <a:rect l="0" t="0" r="0" b="0"/>
          <a:pathLst>
            <a:path>
              <a:moveTo>
                <a:pt x="4416835" y="2094484"/>
              </a:moveTo>
              <a:arcTo wR="2209926" hR="2209926" stAng="21420338" swAng="21953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8B897-75D7-4F2A-9FBD-BCA210441F2A}">
      <dsp:nvSpPr>
        <dsp:cNvPr id="0" name=""/>
        <dsp:cNvSpPr/>
      </dsp:nvSpPr>
      <dsp:spPr>
        <a:xfrm>
          <a:off x="3495665" y="3999840"/>
          <a:ext cx="1702593" cy="110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কংকর নিক্ষেপ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9689" y="4053864"/>
        <a:ext cx="1594545" cy="998637"/>
      </dsp:txXfrm>
    </dsp:sp>
    <dsp:sp modelId="{E068D560-75F8-45DD-90A7-12929CA2742B}">
      <dsp:nvSpPr>
        <dsp:cNvPr id="0" name=""/>
        <dsp:cNvSpPr/>
      </dsp:nvSpPr>
      <dsp:spPr>
        <a:xfrm>
          <a:off x="838073" y="555389"/>
          <a:ext cx="4419852" cy="4419852"/>
        </a:xfrm>
        <a:custGeom>
          <a:avLst/>
          <a:gdLst/>
          <a:ahLst/>
          <a:cxnLst/>
          <a:rect l="0" t="0" r="0" b="0"/>
          <a:pathLst>
            <a:path>
              <a:moveTo>
                <a:pt x="2648820" y="4375831"/>
              </a:moveTo>
              <a:arcTo wR="2209926" hR="2209926" stAng="4712690" swAng="1374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3B138-32B8-4A5F-9DC8-3863466A502E}">
      <dsp:nvSpPr>
        <dsp:cNvPr id="0" name=""/>
        <dsp:cNvSpPr/>
      </dsp:nvSpPr>
      <dsp:spPr>
        <a:xfrm>
          <a:off x="897741" y="3999840"/>
          <a:ext cx="1702593" cy="110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বিদায়ী তাওয়াফ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765" y="4053864"/>
        <a:ext cx="1594545" cy="998637"/>
      </dsp:txXfrm>
    </dsp:sp>
    <dsp:sp modelId="{EFCE4C5A-5661-45F3-A169-C37BB5F67BA0}">
      <dsp:nvSpPr>
        <dsp:cNvPr id="0" name=""/>
        <dsp:cNvSpPr/>
      </dsp:nvSpPr>
      <dsp:spPr>
        <a:xfrm>
          <a:off x="838073" y="555389"/>
          <a:ext cx="4419852" cy="4419852"/>
        </a:xfrm>
        <a:custGeom>
          <a:avLst/>
          <a:gdLst/>
          <a:ahLst/>
          <a:cxnLst/>
          <a:rect l="0" t="0" r="0" b="0"/>
          <a:pathLst>
            <a:path>
              <a:moveTo>
                <a:pt x="369109" y="3432696"/>
              </a:moveTo>
              <a:arcTo wR="2209926" hR="2209926" stAng="8784345" swAng="21953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F2F42-8092-428D-9A37-2589DEAE0AC9}">
      <dsp:nvSpPr>
        <dsp:cNvPr id="0" name=""/>
        <dsp:cNvSpPr/>
      </dsp:nvSpPr>
      <dsp:spPr>
        <a:xfrm>
          <a:off x="94938" y="1529067"/>
          <a:ext cx="1702593" cy="110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মাথা মুড়ানো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962" y="1583091"/>
        <a:ext cx="1594545" cy="998637"/>
      </dsp:txXfrm>
    </dsp:sp>
    <dsp:sp modelId="{00C87654-9568-4B4C-A4E8-25C91385BB1D}">
      <dsp:nvSpPr>
        <dsp:cNvPr id="0" name=""/>
        <dsp:cNvSpPr/>
      </dsp:nvSpPr>
      <dsp:spPr>
        <a:xfrm>
          <a:off x="838073" y="555389"/>
          <a:ext cx="4419852" cy="4419852"/>
        </a:xfrm>
        <a:custGeom>
          <a:avLst/>
          <a:gdLst/>
          <a:ahLst/>
          <a:cxnLst/>
          <a:rect l="0" t="0" r="0" b="0"/>
          <a:pathLst>
            <a:path>
              <a:moveTo>
                <a:pt x="385253" y="963193"/>
              </a:moveTo>
              <a:arcTo wR="2209926" hR="2209926" stAng="12860603" swAng="19602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85572" y="-2895600"/>
            <a:ext cx="136244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endParaRPr lang="bn-BD" sz="300" dirty="0" smtClean="0">
              <a:latin typeface="NikoshBAN" pitchFamily="2" charset="0"/>
              <a:cs typeface="NikoshBAN" pitchFamily="2" charset="0"/>
            </a:endParaRPr>
          </a:p>
          <a:p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সালমা আক্তার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গলদা পাড়া দাখিল  মাদ্রাসা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শ্রীপুর  গাজীপুর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9199" y="4038600"/>
            <a:ext cx="292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9323" y="6704428"/>
            <a:ext cx="1259975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 flipV="1">
            <a:off x="11551694" y="-2895600"/>
            <a:ext cx="8803558" cy="491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533400"/>
            <a:ext cx="7315200" cy="6019799"/>
            <a:chOff x="1066800" y="533400"/>
            <a:chExt cx="7315200" cy="6019799"/>
          </a:xfrm>
        </p:grpSpPr>
        <p:sp>
          <p:nvSpPr>
            <p:cNvPr id="8" name="Rectangle 7"/>
            <p:cNvSpPr/>
            <p:nvPr/>
          </p:nvSpPr>
          <p:spPr>
            <a:xfrm flipH="1">
              <a:off x="1752599" y="533400"/>
              <a:ext cx="5333999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13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38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555386"/>
              <a:ext cx="7315200" cy="39978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64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8919"/>
            <a:ext cx="8001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1300" y="565491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বিদায়ী তাওয়াফ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60676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62100" y="533400"/>
            <a:ext cx="6096000" cy="5181599"/>
            <a:chOff x="1562100" y="533400"/>
            <a:chExt cx="6096000" cy="518159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005250698"/>
                </p:ext>
              </p:extLst>
            </p:nvPr>
          </p:nvGraphicFramePr>
          <p:xfrm>
            <a:off x="1562100" y="533400"/>
            <a:ext cx="6096000" cy="51815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733800" y="2514600"/>
              <a:ext cx="1752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 ওয়াজিব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1038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964442"/>
            <a:ext cx="3733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32093"/>
            <a:ext cx="7239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 হজের গুরুত্ব ও তাৎপর্য ব্যাখ্যা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6197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56363" algn="l"/>
              </a:tabLst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। হজ কোন ধরনের এবাদত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হজের ফরজ কয়টি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হজের মধ্যে মাথা মুড়ানো বা চুল ছাঁটা কি ?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12435839" y="-2362200"/>
            <a:ext cx="17526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 flipH="1">
            <a:off x="13312139" y="-1981200"/>
            <a:ext cx="86106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4365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2115800" y="2667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02" y="1066800"/>
            <a:ext cx="7239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bn-B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902" y="0"/>
            <a:ext cx="8229600" cy="1638300"/>
          </a:xfrm>
        </p:spPr>
        <p:txBody>
          <a:bodyPr>
            <a:noAutofit/>
          </a:bodyPr>
          <a:lstStyle/>
          <a:p>
            <a:r>
              <a:rPr lang="bn-BD" sz="5400" dirty="0" smtClean="0"/>
              <a:t/>
            </a:r>
            <a:br>
              <a:rPr lang="bn-BD" sz="5400" dirty="0" smtClean="0"/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কাজঃ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 সাহেব হজ করতে গেলেন কিন্তু ৯ই জিলহজ তারিখে আরাফাতের ময়দানে অবস্থান গ্রহন করতে পারলেন না তারপর সুস্থ্ হওয়ার পরে হজের বাকি কাজ গুলো সমাধা করে বাড়ি ফিরে এলেন।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 সাহেবের হজ পালন হয়েছে কী ? ইসলামের আলোকে মূল্যায়ন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716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1594513" y="182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514" y="685800"/>
            <a:ext cx="8864600" cy="3913024"/>
            <a:chOff x="268514" y="685800"/>
            <a:chExt cx="8864600" cy="3913024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1600200" y="685800"/>
              <a:ext cx="6019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 smtClean="0"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8514" y="2743200"/>
              <a:ext cx="41148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মোঃ ছামিউল </a:t>
              </a:r>
              <a:r>
                <a:rPr lang="bn-BD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endPara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শিক্ষক কম্পিউটার</a:t>
              </a:r>
            </a:p>
            <a:p>
              <a:pPr lvl="0" algn="ctr"/>
              <a:r>
                <a:rPr lang="bn-B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শীতলাই আলিম মাদ্রাসা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42114" y="2844498"/>
              <a:ext cx="4191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 ৮ম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ইসলাম ও নৈতিক শিক্ষা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9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900" y="5638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কাবা শরিফ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7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438400"/>
            <a:ext cx="5257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373563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ফরজ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ওয়াজিব ব্যাখ্যা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গুরুত্ব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তাৎপর্য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 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0034801"/>
              </p:ext>
            </p:extLst>
          </p:nvPr>
        </p:nvGraphicFramePr>
        <p:xfrm>
          <a:off x="1524000" y="18288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37863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9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343400" cy="312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3"/>
            <a:ext cx="4343400" cy="3124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3" y="3575565"/>
            <a:ext cx="4376057" cy="313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 ময়দানে অবস্থান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629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0" y="-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195249"/>
              </p:ext>
            </p:extLst>
          </p:nvPr>
        </p:nvGraphicFramePr>
        <p:xfrm>
          <a:off x="-609600" y="3616099"/>
          <a:ext cx="6096000" cy="340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4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184666"/>
            <a:ext cx="4390572" cy="3091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77802"/>
            <a:ext cx="4205285" cy="3108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9" y="222126"/>
            <a:ext cx="4448571" cy="313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46323"/>
            <a:ext cx="4114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 অবস্থান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32769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মারওয়ার মাঝে দৌড়ানো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629400"/>
            <a:ext cx="272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কংকর নিক্ষেপ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534" y="6629400"/>
            <a:ext cx="339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205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Apothecary</vt:lpstr>
      <vt:lpstr>1_Apothecary</vt:lpstr>
      <vt:lpstr>3_Apothecary</vt:lpstr>
      <vt:lpstr>2_Apothecary</vt:lpstr>
      <vt:lpstr>4_Apothecary</vt:lpstr>
      <vt:lpstr>1_Austin</vt:lpstr>
      <vt:lpstr>Apex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বাড়ির  কাজঃ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137</cp:revision>
  <dcterms:created xsi:type="dcterms:W3CDTF">2006-08-16T00:00:00Z</dcterms:created>
  <dcterms:modified xsi:type="dcterms:W3CDTF">2013-10-08T09:26:24Z</dcterms:modified>
</cp:coreProperties>
</file>